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5" r:id="rId5"/>
    <p:sldId id="321" r:id="rId6"/>
    <p:sldId id="335" r:id="rId7"/>
    <p:sldId id="336" r:id="rId8"/>
    <p:sldId id="331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68" autoAdjust="0"/>
  </p:normalViewPr>
  <p:slideViewPr>
    <p:cSldViewPr showGuides="1">
      <p:cViewPr varScale="1">
        <p:scale>
          <a:sx n="82" d="100"/>
          <a:sy n="82" d="100"/>
        </p:scale>
        <p:origin x="720" y="5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4/9/2019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4/9/2019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4/9/2019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4/9/2019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Question_mark_blu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Security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1412" y="4800600"/>
            <a:ext cx="8229600" cy="1219200"/>
          </a:xfrm>
        </p:spPr>
        <p:txBody>
          <a:bodyPr/>
          <a:lstStyle/>
          <a:p>
            <a:r>
              <a:rPr lang="it-IT" dirty="0"/>
              <a:t>Mike Farlow, CEO</a:t>
            </a:r>
          </a:p>
          <a:p>
            <a:r>
              <a:rPr lang="it-IT" dirty="0"/>
              <a:t>ComTech network solutions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7EA0FE7E-6896-4264-9F5F-23DE533B67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152400"/>
            <a:ext cx="3052584" cy="3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62AC6-BB06-481B-B4A3-E807E9A734E6}"/>
              </a:ext>
            </a:extLst>
          </p:cNvPr>
          <p:cNvSpPr txBox="1"/>
          <p:nvPr/>
        </p:nvSpPr>
        <p:spPr>
          <a:xfrm>
            <a:off x="1065212" y="609600"/>
            <a:ext cx="4887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Social Engineering Tricks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42BEB-39DE-469D-9DB1-CFB398E001AB}"/>
              </a:ext>
            </a:extLst>
          </p:cNvPr>
          <p:cNvSpPr txBox="1"/>
          <p:nvPr/>
        </p:nvSpPr>
        <p:spPr>
          <a:xfrm>
            <a:off x="1065212" y="3763395"/>
            <a:ext cx="830547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You’ve won a prize!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Email from a friend or business associate requesting</a:t>
            </a:r>
            <a:br>
              <a:rPr lang="en-US" sz="2800" dirty="0"/>
            </a:br>
            <a:r>
              <a:rPr lang="en-US" sz="2800" dirty="0"/>
              <a:t>info or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Click a link to retrieve a file, receipt, etc.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FA0D6D-865A-4448-B35A-E9084B935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012" y="258195"/>
            <a:ext cx="513399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B0B2B-1AF6-4139-94AD-768BCCD4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pPr algn="ctr"/>
            <a:r>
              <a:rPr lang="en-US" b="1" dirty="0"/>
              <a:t>The Hot Stove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67A9F4-0D2F-4E10-A745-206853903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06" y="1447800"/>
            <a:ext cx="3605212" cy="44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6A7B2-BC79-422D-991A-A783ABE6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Cybersecurity in Small Business</a:t>
            </a:r>
            <a:br>
              <a:rPr lang="en-US" sz="4000" b="1" dirty="0"/>
            </a:br>
            <a:r>
              <a:rPr lang="en-US" sz="4000" b="1" dirty="0"/>
              <a:t>is primarily an “ignorance problem”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1A50B-92D4-4C96-812C-C93658FF9E23}"/>
              </a:ext>
            </a:extLst>
          </p:cNvPr>
          <p:cNvSpPr txBox="1"/>
          <p:nvPr/>
        </p:nvSpPr>
        <p:spPr>
          <a:xfrm>
            <a:off x="1979612" y="2133600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click on everything you 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open attachments you are not expecting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send confidential information via email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trust that email actually came from the person you think it did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Don’t check personal email at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Question everything!</a:t>
            </a:r>
          </a:p>
        </p:txBody>
      </p:sp>
    </p:spTree>
    <p:extLst>
      <p:ext uri="{BB962C8B-B14F-4D97-AF65-F5344CB8AC3E}">
        <p14:creationId xmlns:p14="http://schemas.microsoft.com/office/powerpoint/2010/main" val="142882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vector graphics&#10;&#10;Description generated with very high confidence">
            <a:extLst>
              <a:ext uri="{FF2B5EF4-FFF2-40B4-BE49-F238E27FC236}">
                <a16:creationId xmlns:a16="http://schemas.microsoft.com/office/drawing/2014/main" id="{261CB2C8-2C34-45D8-B7BB-1FD20F599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3212" y="304800"/>
            <a:ext cx="5425910" cy="5425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57773-6419-456D-BD84-A72764B7537E}"/>
              </a:ext>
            </a:extLst>
          </p:cNvPr>
          <p:cNvSpPr txBox="1"/>
          <p:nvPr/>
        </p:nvSpPr>
        <p:spPr>
          <a:xfrm>
            <a:off x="6856412" y="533400"/>
            <a:ext cx="46544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j-lt"/>
              </a:rPr>
              <a:t>Mike Farlow</a:t>
            </a:r>
          </a:p>
          <a:p>
            <a:r>
              <a:rPr lang="en-US" sz="3600" dirty="0">
                <a:latin typeface="+mj-lt"/>
              </a:rPr>
              <a:t>mike@comtechnc.com</a:t>
            </a:r>
          </a:p>
          <a:p>
            <a:r>
              <a:rPr lang="en-US" sz="3600" dirty="0">
                <a:latin typeface="+mj-lt"/>
              </a:rPr>
              <a:t>336-570-9409  </a:t>
            </a:r>
            <a:r>
              <a:rPr lang="en-US" sz="3600" dirty="0" err="1">
                <a:latin typeface="+mj-lt"/>
              </a:rPr>
              <a:t>ext</a:t>
            </a:r>
            <a:r>
              <a:rPr lang="en-US" sz="3600" dirty="0">
                <a:latin typeface="+mj-lt"/>
              </a:rPr>
              <a:t> 100</a:t>
            </a: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4055DFA-16FC-416F-8271-659B2722E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812" y="6321490"/>
            <a:ext cx="3052584" cy="3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Flow_SignoffStatus xmlns="2547be77-fa0e-4768-90ed-86f3d20e52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6A2AC595FCF346A1A3154D43F993FB" ma:contentTypeVersion="13" ma:contentTypeDescription="Create a new document." ma:contentTypeScope="" ma:versionID="a28bab30e3490b0c977a2ca3cf624f63">
  <xsd:schema xmlns:xsd="http://www.w3.org/2001/XMLSchema" xmlns:xs="http://www.w3.org/2001/XMLSchema" xmlns:p="http://schemas.microsoft.com/office/2006/metadata/properties" xmlns:ns1="http://schemas.microsoft.com/sharepoint/v3" xmlns:ns2="5340a52b-1f12-4e68-905d-7d0ab45378d8" xmlns:ns3="2547be77-fa0e-4768-90ed-86f3d20e52b8" targetNamespace="http://schemas.microsoft.com/office/2006/metadata/properties" ma:root="true" ma:fieldsID="5f6211f8762edcdefe8322f772dd3c6b" ns1:_="" ns2:_="" ns3:_="">
    <xsd:import namespace="http://schemas.microsoft.com/sharepoint/v3"/>
    <xsd:import namespace="5340a52b-1f12-4e68-905d-7d0ab45378d8"/>
    <xsd:import namespace="2547be77-fa0e-4768-90ed-86f3d20e52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0a52b-1f12-4e68-905d-7d0ab45378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be77-fa0e-4768-90ed-86f3d20e5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EDAEFA-4334-4EFC-A01A-AB02C7F09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1929E2-0079-4D39-9C78-148DDB6C56D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5340a52b-1f12-4e68-905d-7d0ab45378d8"/>
    <ds:schemaRef ds:uri="http://purl.org/dc/terms/"/>
    <ds:schemaRef ds:uri="http://schemas.openxmlformats.org/package/2006/metadata/core-properties"/>
    <ds:schemaRef ds:uri="2547be77-fa0e-4768-90ed-86f3d20e52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1A3E48-E6C1-4660-988E-3A67DFFDD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40a52b-1f12-4e68-905d-7d0ab45378d8"/>
    <ds:schemaRef ds:uri="2547be77-fa0e-4768-90ed-86f3d20e5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542</TotalTime>
  <Words>83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Corbel</vt:lpstr>
      <vt:lpstr>Digital Blue Tunnel 16x9</vt:lpstr>
      <vt:lpstr>Cyber Security</vt:lpstr>
      <vt:lpstr>PowerPoint Presentation</vt:lpstr>
      <vt:lpstr>The Hot Stove</vt:lpstr>
      <vt:lpstr>Cybersecurity in Small Business is primarily an “ignorance problem”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</dc:title>
  <dc:creator>Mike Farlow</dc:creator>
  <cp:lastModifiedBy>Mike Farlow</cp:lastModifiedBy>
  <cp:revision>49</cp:revision>
  <cp:lastPrinted>2018-05-21T15:08:27Z</cp:lastPrinted>
  <dcterms:created xsi:type="dcterms:W3CDTF">2018-05-12T15:15:53Z</dcterms:created>
  <dcterms:modified xsi:type="dcterms:W3CDTF">2019-04-09T18:07:07Z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0x0101001D6A2AC595FCF346A1A3154D43F993FB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uthorIds_UIVersion_512">
    <vt:lpwstr>9</vt:lpwstr>
  </property>
  <property fmtid="{D5CDD505-2E9C-101B-9397-08002B2CF9AE}" pid="9" name="AuthorIds_UIVersion_2048">
    <vt:lpwstr>11</vt:lpwstr>
  </property>
</Properties>
</file>