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7" r:id="rId2"/>
    <p:sldMasterId id="2147483674" r:id="rId3"/>
  </p:sldMasterIdLst>
  <p:notesMasterIdLst>
    <p:notesMasterId r:id="rId10"/>
  </p:notesMasterIdLst>
  <p:sldIdLst>
    <p:sldId id="257" r:id="rId4"/>
    <p:sldId id="259" r:id="rId5"/>
    <p:sldId id="260" r:id="rId6"/>
    <p:sldId id="261" r:id="rId7"/>
    <p:sldId id="262" r:id="rId8"/>
    <p:sldId id="264" r:id="rId9"/>
  </p:sldIdLst>
  <p:sldSz cx="9144000" cy="6858000" type="screen4x3"/>
  <p:notesSz cx="6858000" cy="9144000"/>
  <p:defaultTextStyle>
    <a:defPPr>
      <a:defRPr lang="en-US"/>
    </a:defPPr>
    <a:lvl1pPr marL="0" algn="l" defTabSz="914004" rtl="0" eaLnBrk="1" latinLnBrk="0" hangingPunct="1">
      <a:defRPr sz="1800" kern="1200">
        <a:solidFill>
          <a:schemeClr val="tx1"/>
        </a:solidFill>
        <a:latin typeface="+mn-lt"/>
        <a:ea typeface="+mn-ea"/>
        <a:cs typeface="+mn-cs"/>
      </a:defRPr>
    </a:lvl1pPr>
    <a:lvl2pPr marL="457002" algn="l" defTabSz="914004" rtl="0" eaLnBrk="1" latinLnBrk="0" hangingPunct="1">
      <a:defRPr sz="1800" kern="1200">
        <a:solidFill>
          <a:schemeClr val="tx1"/>
        </a:solidFill>
        <a:latin typeface="+mn-lt"/>
        <a:ea typeface="+mn-ea"/>
        <a:cs typeface="+mn-cs"/>
      </a:defRPr>
    </a:lvl2pPr>
    <a:lvl3pPr marL="914004" algn="l" defTabSz="914004" rtl="0" eaLnBrk="1" latinLnBrk="0" hangingPunct="1">
      <a:defRPr sz="1800" kern="1200">
        <a:solidFill>
          <a:schemeClr val="tx1"/>
        </a:solidFill>
        <a:latin typeface="+mn-lt"/>
        <a:ea typeface="+mn-ea"/>
        <a:cs typeface="+mn-cs"/>
      </a:defRPr>
    </a:lvl3pPr>
    <a:lvl4pPr marL="1371006" algn="l" defTabSz="914004" rtl="0" eaLnBrk="1" latinLnBrk="0" hangingPunct="1">
      <a:defRPr sz="1800" kern="1200">
        <a:solidFill>
          <a:schemeClr val="tx1"/>
        </a:solidFill>
        <a:latin typeface="+mn-lt"/>
        <a:ea typeface="+mn-ea"/>
        <a:cs typeface="+mn-cs"/>
      </a:defRPr>
    </a:lvl4pPr>
    <a:lvl5pPr marL="1828008" algn="l" defTabSz="914004" rtl="0" eaLnBrk="1" latinLnBrk="0" hangingPunct="1">
      <a:defRPr sz="1800" kern="1200">
        <a:solidFill>
          <a:schemeClr val="tx1"/>
        </a:solidFill>
        <a:latin typeface="+mn-lt"/>
        <a:ea typeface="+mn-ea"/>
        <a:cs typeface="+mn-cs"/>
      </a:defRPr>
    </a:lvl5pPr>
    <a:lvl6pPr marL="2285010" algn="l" defTabSz="914004" rtl="0" eaLnBrk="1" latinLnBrk="0" hangingPunct="1">
      <a:defRPr sz="1800" kern="1200">
        <a:solidFill>
          <a:schemeClr val="tx1"/>
        </a:solidFill>
        <a:latin typeface="+mn-lt"/>
        <a:ea typeface="+mn-ea"/>
        <a:cs typeface="+mn-cs"/>
      </a:defRPr>
    </a:lvl6pPr>
    <a:lvl7pPr marL="2742013" algn="l" defTabSz="914004" rtl="0" eaLnBrk="1" latinLnBrk="0" hangingPunct="1">
      <a:defRPr sz="1800" kern="1200">
        <a:solidFill>
          <a:schemeClr val="tx1"/>
        </a:solidFill>
        <a:latin typeface="+mn-lt"/>
        <a:ea typeface="+mn-ea"/>
        <a:cs typeface="+mn-cs"/>
      </a:defRPr>
    </a:lvl7pPr>
    <a:lvl8pPr marL="3199015" algn="l" defTabSz="914004" rtl="0" eaLnBrk="1" latinLnBrk="0" hangingPunct="1">
      <a:defRPr sz="1800" kern="1200">
        <a:solidFill>
          <a:schemeClr val="tx1"/>
        </a:solidFill>
        <a:latin typeface="+mn-lt"/>
        <a:ea typeface="+mn-ea"/>
        <a:cs typeface="+mn-cs"/>
      </a:defRPr>
    </a:lvl8pPr>
    <a:lvl9pPr marL="3656018" algn="l" defTabSz="914004"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3BF942-51A7-4E8B-8AE9-95EB2BF4C40A}" type="datetimeFigureOut">
              <a:rPr lang="en-US" smtClean="0"/>
              <a:t>9/2/2016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718E62-A4F4-4BC8-9E92-D7F4FAB4251A}" type="slidenum">
              <a:rPr lang="en-US" smtClean="0"/>
              <a:t>‹#›</a:t>
            </a:fld>
            <a:endParaRPr lang="en-US"/>
          </a:p>
        </p:txBody>
      </p:sp>
    </p:spTree>
    <p:extLst>
      <p:ext uri="{BB962C8B-B14F-4D97-AF65-F5344CB8AC3E}">
        <p14:creationId xmlns:p14="http://schemas.microsoft.com/office/powerpoint/2010/main" val="868981408"/>
      </p:ext>
    </p:extLst>
  </p:cSld>
  <p:clrMap bg1="lt1" tx1="dk1" bg2="lt2" tx2="dk2" accent1="accent1" accent2="accent2" accent3="accent3" accent4="accent4" accent5="accent5" accent6="accent6" hlink="hlink" folHlink="folHlink"/>
  <p:notesStyle>
    <a:lvl1pPr marL="0" algn="l" defTabSz="914004" rtl="0" eaLnBrk="1" latinLnBrk="0" hangingPunct="1">
      <a:defRPr sz="1200" kern="1200">
        <a:solidFill>
          <a:schemeClr val="tx1"/>
        </a:solidFill>
        <a:latin typeface="+mn-lt"/>
        <a:ea typeface="+mn-ea"/>
        <a:cs typeface="+mn-cs"/>
      </a:defRPr>
    </a:lvl1pPr>
    <a:lvl2pPr marL="457002" algn="l" defTabSz="914004" rtl="0" eaLnBrk="1" latinLnBrk="0" hangingPunct="1">
      <a:defRPr sz="1200" kern="1200">
        <a:solidFill>
          <a:schemeClr val="tx1"/>
        </a:solidFill>
        <a:latin typeface="+mn-lt"/>
        <a:ea typeface="+mn-ea"/>
        <a:cs typeface="+mn-cs"/>
      </a:defRPr>
    </a:lvl2pPr>
    <a:lvl3pPr marL="914004" algn="l" defTabSz="914004" rtl="0" eaLnBrk="1" latinLnBrk="0" hangingPunct="1">
      <a:defRPr sz="1200" kern="1200">
        <a:solidFill>
          <a:schemeClr val="tx1"/>
        </a:solidFill>
        <a:latin typeface="+mn-lt"/>
        <a:ea typeface="+mn-ea"/>
        <a:cs typeface="+mn-cs"/>
      </a:defRPr>
    </a:lvl3pPr>
    <a:lvl4pPr marL="1371006" algn="l" defTabSz="914004" rtl="0" eaLnBrk="1" latinLnBrk="0" hangingPunct="1">
      <a:defRPr sz="1200" kern="1200">
        <a:solidFill>
          <a:schemeClr val="tx1"/>
        </a:solidFill>
        <a:latin typeface="+mn-lt"/>
        <a:ea typeface="+mn-ea"/>
        <a:cs typeface="+mn-cs"/>
      </a:defRPr>
    </a:lvl4pPr>
    <a:lvl5pPr marL="1828008" algn="l" defTabSz="914004" rtl="0" eaLnBrk="1" latinLnBrk="0" hangingPunct="1">
      <a:defRPr sz="1200" kern="1200">
        <a:solidFill>
          <a:schemeClr val="tx1"/>
        </a:solidFill>
        <a:latin typeface="+mn-lt"/>
        <a:ea typeface="+mn-ea"/>
        <a:cs typeface="+mn-cs"/>
      </a:defRPr>
    </a:lvl5pPr>
    <a:lvl6pPr marL="2285010" algn="l" defTabSz="914004" rtl="0" eaLnBrk="1" latinLnBrk="0" hangingPunct="1">
      <a:defRPr sz="1200" kern="1200">
        <a:solidFill>
          <a:schemeClr val="tx1"/>
        </a:solidFill>
        <a:latin typeface="+mn-lt"/>
        <a:ea typeface="+mn-ea"/>
        <a:cs typeface="+mn-cs"/>
      </a:defRPr>
    </a:lvl6pPr>
    <a:lvl7pPr marL="2742013" algn="l" defTabSz="914004" rtl="0" eaLnBrk="1" latinLnBrk="0" hangingPunct="1">
      <a:defRPr sz="1200" kern="1200">
        <a:solidFill>
          <a:schemeClr val="tx1"/>
        </a:solidFill>
        <a:latin typeface="+mn-lt"/>
        <a:ea typeface="+mn-ea"/>
        <a:cs typeface="+mn-cs"/>
      </a:defRPr>
    </a:lvl7pPr>
    <a:lvl8pPr marL="3199015" algn="l" defTabSz="914004" rtl="0" eaLnBrk="1" latinLnBrk="0" hangingPunct="1">
      <a:defRPr sz="1200" kern="1200">
        <a:solidFill>
          <a:schemeClr val="tx1"/>
        </a:solidFill>
        <a:latin typeface="+mn-lt"/>
        <a:ea typeface="+mn-ea"/>
        <a:cs typeface="+mn-cs"/>
      </a:defRPr>
    </a:lvl8pPr>
    <a:lvl9pPr marL="3656018" algn="l" defTabSz="91400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C4D83CD-C937-4239-9038-C3BDD016BB16}" type="slidenum">
              <a:rPr lang="en-US" altLang="en-US">
                <a:solidFill>
                  <a:prstClr val="black"/>
                </a:solidFill>
              </a:rPr>
              <a:pPr/>
              <a:t>1</a:t>
            </a:fld>
            <a:endParaRPr lang="en-US" altLang="en-US" dirty="0">
              <a:solidFill>
                <a:prstClr val="black"/>
              </a:solidFill>
            </a:endParaRPr>
          </a:p>
        </p:txBody>
      </p:sp>
      <p:sp>
        <p:nvSpPr>
          <p:cNvPr id="113666" name="Rectangle 2"/>
          <p:cNvSpPr>
            <a:spLocks noGrp="1" noRot="1" noChangeAspect="1" noChangeArrowheads="1" noTextEdit="1"/>
          </p:cNvSpPr>
          <p:nvPr>
            <p:ph type="sldImg"/>
          </p:nvPr>
        </p:nvSpPr>
        <p:spPr>
          <a:xfrm>
            <a:off x="1050925" y="658813"/>
            <a:ext cx="4340225" cy="3255962"/>
          </a:xfrm>
          <a:ln cap="flat"/>
        </p:spPr>
      </p:sp>
      <p:sp>
        <p:nvSpPr>
          <p:cNvPr id="113667" name="Rectangle 3"/>
          <p:cNvSpPr>
            <a:spLocks noGrp="1" noChangeArrowheads="1"/>
          </p:cNvSpPr>
          <p:nvPr>
            <p:ph type="body" idx="1"/>
          </p:nvPr>
        </p:nvSpPr>
        <p:spPr>
          <a:ln/>
        </p:spPr>
        <p:txBody>
          <a:bodyPr/>
          <a:lstStyle/>
          <a:p>
            <a:endParaRPr lang="en-US" altLang="en-US" dirty="0"/>
          </a:p>
        </p:txBody>
      </p:sp>
    </p:spTree>
    <p:extLst>
      <p:ext uri="{BB962C8B-B14F-4D97-AF65-F5344CB8AC3E}">
        <p14:creationId xmlns:p14="http://schemas.microsoft.com/office/powerpoint/2010/main" val="3804248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6"/>
            <a:ext cx="777240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6"/>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700" b="0" i="0">
                <a:solidFill>
                  <a:schemeClr val="tx1"/>
                </a:solidFill>
                <a:latin typeface="Times New Roman"/>
                <a:cs typeface="Times New Roman"/>
              </a:defRPr>
            </a:lvl1pPr>
          </a:lstStyle>
          <a:p>
            <a:pPr marL="238034">
              <a:lnSpc>
                <a:spcPts val="753"/>
              </a:lnSpc>
            </a:pPr>
            <a:r>
              <a:rPr lang="en-US" spc="-3" smtClean="0">
                <a:solidFill>
                  <a:prstClr val="black"/>
                </a:solidFill>
              </a:rPr>
              <a:t>September </a:t>
            </a:r>
            <a:r>
              <a:rPr lang="en-US" smtClean="0">
                <a:solidFill>
                  <a:prstClr val="black"/>
                </a:solidFill>
              </a:rPr>
              <a:t>1,</a:t>
            </a:r>
            <a:r>
              <a:rPr lang="en-US" spc="-41" smtClean="0">
                <a:solidFill>
                  <a:prstClr val="black"/>
                </a:solidFill>
              </a:rPr>
              <a:t> </a:t>
            </a:r>
            <a:r>
              <a:rPr lang="en-US" smtClean="0">
                <a:solidFill>
                  <a:prstClr val="black"/>
                </a:solidFill>
              </a:rPr>
              <a:t>2015</a:t>
            </a:r>
            <a:endParaRPr lang="en-US" dirty="0">
              <a:solidFill>
                <a:prstClr val="black"/>
              </a:solidFill>
            </a:endParaRPr>
          </a:p>
        </p:txBody>
      </p:sp>
      <p:sp>
        <p:nvSpPr>
          <p:cNvPr id="5" name="Holder 5"/>
          <p:cNvSpPr>
            <a:spLocks noGrp="1"/>
          </p:cNvSpPr>
          <p:nvPr>
            <p:ph type="dt" sz="half" idx="6"/>
          </p:nvPr>
        </p:nvSpPr>
        <p:spPr>
          <a:xfrm>
            <a:off x="457200" y="6377946"/>
            <a:ext cx="2103120" cy="276999"/>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9/2/2016</a:t>
            </a:fld>
            <a:endParaRPr lang="en-US" dirty="0">
              <a:solidFill>
                <a:prstClr val="black">
                  <a:tint val="75000"/>
                </a:prstClr>
              </a:solidFill>
            </a:endParaRPr>
          </a:p>
        </p:txBody>
      </p:sp>
      <p:sp>
        <p:nvSpPr>
          <p:cNvPr id="6" name="Holder 6"/>
          <p:cNvSpPr>
            <a:spLocks noGrp="1"/>
          </p:cNvSpPr>
          <p:nvPr>
            <p:ph type="sldNum" sz="quarter" idx="7"/>
          </p:nvPr>
        </p:nvSpPr>
        <p:spPr>
          <a:xfrm>
            <a:off x="6583680" y="6377946"/>
            <a:ext cx="2103120" cy="276999"/>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1122300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defRPr sz="700" b="0" i="0">
                <a:solidFill>
                  <a:schemeClr val="tx1"/>
                </a:solidFill>
                <a:latin typeface="Times New Roman"/>
                <a:cs typeface="Times New Roman"/>
              </a:defRPr>
            </a:lvl1pPr>
          </a:lstStyle>
          <a:p>
            <a:pPr marL="238068">
              <a:lnSpc>
                <a:spcPts val="753"/>
              </a:lnSpc>
            </a:pPr>
            <a:r>
              <a:rPr lang="en-US" spc="-3" smtClean="0">
                <a:solidFill>
                  <a:prstClr val="black"/>
                </a:solidFill>
              </a:rPr>
              <a:t>September </a:t>
            </a:r>
            <a:r>
              <a:rPr lang="en-US" smtClean="0">
                <a:solidFill>
                  <a:prstClr val="black"/>
                </a:solidFill>
              </a:rPr>
              <a:t>1,</a:t>
            </a:r>
            <a:r>
              <a:rPr lang="en-US" spc="-41" smtClean="0">
                <a:solidFill>
                  <a:prstClr val="black"/>
                </a:solidFill>
              </a:rPr>
              <a:t> </a:t>
            </a:r>
            <a:r>
              <a:rPr lang="en-US" smtClean="0">
                <a:solidFill>
                  <a:prstClr val="black"/>
                </a:solidFill>
              </a:rPr>
              <a:t>2015</a:t>
            </a:r>
            <a:endParaRPr lang="en-US" dirty="0">
              <a:solidFill>
                <a:prstClr val="black"/>
              </a:solidFill>
            </a:endParaRPr>
          </a:p>
        </p:txBody>
      </p:sp>
      <p:sp>
        <p:nvSpPr>
          <p:cNvPr id="4" name="Holder 4"/>
          <p:cNvSpPr>
            <a:spLocks noGrp="1"/>
          </p:cNvSpPr>
          <p:nvPr>
            <p:ph type="dt" sz="half" idx="6"/>
          </p:nvPr>
        </p:nvSpPr>
        <p:spPr>
          <a:xfrm>
            <a:off x="457200" y="6377944"/>
            <a:ext cx="2103120" cy="276999"/>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9/2/2016</a:t>
            </a:fld>
            <a:endParaRPr lang="en-US" dirty="0">
              <a:solidFill>
                <a:prstClr val="black">
                  <a:tint val="75000"/>
                </a:prstClr>
              </a:solidFill>
            </a:endParaRPr>
          </a:p>
        </p:txBody>
      </p:sp>
      <p:sp>
        <p:nvSpPr>
          <p:cNvPr id="5" name="Holder 5"/>
          <p:cNvSpPr>
            <a:spLocks noGrp="1"/>
          </p:cNvSpPr>
          <p:nvPr>
            <p:ph type="sldNum" sz="quarter" idx="7"/>
          </p:nvPr>
        </p:nvSpPr>
        <p:spPr>
          <a:xfrm>
            <a:off x="6583680" y="6377944"/>
            <a:ext cx="2103120" cy="276999"/>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3308816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700" b="0" i="0">
                <a:solidFill>
                  <a:schemeClr val="tx1"/>
                </a:solidFill>
                <a:latin typeface="Times New Roman"/>
                <a:cs typeface="Times New Roman"/>
              </a:defRPr>
            </a:lvl1pPr>
          </a:lstStyle>
          <a:p>
            <a:pPr marL="238068">
              <a:lnSpc>
                <a:spcPts val="753"/>
              </a:lnSpc>
            </a:pPr>
            <a:r>
              <a:rPr lang="en-US" spc="-3" smtClean="0">
                <a:solidFill>
                  <a:prstClr val="black"/>
                </a:solidFill>
              </a:rPr>
              <a:t>September </a:t>
            </a:r>
            <a:r>
              <a:rPr lang="en-US" smtClean="0">
                <a:solidFill>
                  <a:prstClr val="black"/>
                </a:solidFill>
              </a:rPr>
              <a:t>1,</a:t>
            </a:r>
            <a:r>
              <a:rPr lang="en-US" spc="-41" smtClean="0">
                <a:solidFill>
                  <a:prstClr val="black"/>
                </a:solidFill>
              </a:rPr>
              <a:t> </a:t>
            </a:r>
            <a:r>
              <a:rPr lang="en-US" smtClean="0">
                <a:solidFill>
                  <a:prstClr val="black"/>
                </a:solidFill>
              </a:rPr>
              <a:t>2015</a:t>
            </a:r>
            <a:endParaRPr lang="en-US" dirty="0">
              <a:solidFill>
                <a:prstClr val="black"/>
              </a:solidFill>
            </a:endParaRPr>
          </a:p>
        </p:txBody>
      </p:sp>
      <p:sp>
        <p:nvSpPr>
          <p:cNvPr id="3" name="Holder 3"/>
          <p:cNvSpPr>
            <a:spLocks noGrp="1"/>
          </p:cNvSpPr>
          <p:nvPr>
            <p:ph type="dt" sz="half" idx="6"/>
          </p:nvPr>
        </p:nvSpPr>
        <p:spPr>
          <a:xfrm>
            <a:off x="457200" y="6377944"/>
            <a:ext cx="2103120" cy="276999"/>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9/2/2016</a:t>
            </a:fld>
            <a:endParaRPr lang="en-US" dirty="0">
              <a:solidFill>
                <a:prstClr val="black">
                  <a:tint val="75000"/>
                </a:prstClr>
              </a:solidFill>
            </a:endParaRPr>
          </a:p>
        </p:txBody>
      </p:sp>
      <p:sp>
        <p:nvSpPr>
          <p:cNvPr id="4" name="Holder 4"/>
          <p:cNvSpPr>
            <a:spLocks noGrp="1"/>
          </p:cNvSpPr>
          <p:nvPr>
            <p:ph type="sldNum" sz="quarter" idx="7"/>
          </p:nvPr>
        </p:nvSpPr>
        <p:spPr>
          <a:xfrm>
            <a:off x="6583680" y="6377944"/>
            <a:ext cx="2103120" cy="276999"/>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632899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8" name="Shape 8"/>
          <p:cNvSpPr>
            <a:spLocks noGrp="1"/>
          </p:cNvSpPr>
          <p:nvPr>
            <p:ph type="title"/>
          </p:nvPr>
        </p:nvSpPr>
        <p:spPr>
          <a:xfrm>
            <a:off x="628650" y="282896"/>
            <a:ext cx="11315700" cy="803405"/>
          </a:xfrm>
          <a:prstGeom prst="rect">
            <a:avLst/>
          </a:prstGeom>
        </p:spPr>
        <p:txBody>
          <a:bodyPr/>
          <a:lstStyle/>
          <a:p>
            <a:pPr lvl="0">
              <a:defRPr sz="1800">
                <a:solidFill>
                  <a:srgbClr val="000000"/>
                </a:solidFill>
              </a:defRPr>
            </a:pPr>
            <a:r>
              <a:rPr sz="5100">
                <a:solidFill>
                  <a:srgbClr val="6F6A5A"/>
                </a:solidFill>
              </a:rPr>
              <a:t>Title Text</a:t>
            </a:r>
          </a:p>
        </p:txBody>
      </p:sp>
      <p:sp>
        <p:nvSpPr>
          <p:cNvPr id="9" name="Shape 9"/>
          <p:cNvSpPr>
            <a:spLocks noGrp="1"/>
          </p:cNvSpPr>
          <p:nvPr>
            <p:ph type="body" idx="1"/>
          </p:nvPr>
        </p:nvSpPr>
        <p:spPr>
          <a:xfrm>
            <a:off x="628650" y="1626633"/>
            <a:ext cx="11315700" cy="2231681"/>
          </a:xfrm>
          <a:prstGeom prst="rect">
            <a:avLst/>
          </a:prstGeom>
        </p:spPr>
        <p:txBody>
          <a:bodyPr/>
          <a:lstStyle/>
          <a:p>
            <a:pPr lvl="0">
              <a:defRPr sz="1800">
                <a:solidFill>
                  <a:srgbClr val="000000"/>
                </a:solidFill>
              </a:defRPr>
            </a:pPr>
            <a:r>
              <a:rPr sz="2800">
                <a:solidFill>
                  <a:srgbClr val="6F6A5A"/>
                </a:solidFill>
              </a:rPr>
              <a:t>Body Level One</a:t>
            </a:r>
          </a:p>
          <a:p>
            <a:pPr lvl="1">
              <a:defRPr sz="1800">
                <a:solidFill>
                  <a:srgbClr val="000000"/>
                </a:solidFill>
              </a:defRPr>
            </a:pPr>
            <a:r>
              <a:rPr sz="2800">
                <a:solidFill>
                  <a:srgbClr val="6F6A5A"/>
                </a:solidFill>
              </a:rPr>
              <a:t>Body Level Two</a:t>
            </a:r>
          </a:p>
          <a:p>
            <a:pPr lvl="2">
              <a:defRPr sz="1800">
                <a:solidFill>
                  <a:srgbClr val="000000"/>
                </a:solidFill>
              </a:defRPr>
            </a:pPr>
            <a:r>
              <a:rPr sz="2800">
                <a:solidFill>
                  <a:srgbClr val="6F6A5A"/>
                </a:solidFill>
              </a:rPr>
              <a:t>Body Level Three</a:t>
            </a:r>
          </a:p>
          <a:p>
            <a:pPr lvl="3">
              <a:defRPr sz="1800">
                <a:solidFill>
                  <a:srgbClr val="000000"/>
                </a:solidFill>
              </a:defRPr>
            </a:pPr>
            <a:r>
              <a:rPr sz="2800">
                <a:solidFill>
                  <a:srgbClr val="6F6A5A"/>
                </a:solidFill>
              </a:rPr>
              <a:t>Body Level Four</a:t>
            </a:r>
          </a:p>
          <a:p>
            <a:pPr lvl="4">
              <a:defRPr sz="1800">
                <a:solidFill>
                  <a:srgbClr val="000000"/>
                </a:solidFill>
              </a:defRPr>
            </a:pPr>
            <a:r>
              <a:rPr sz="2800">
                <a:solidFill>
                  <a:srgbClr val="6F6A5A"/>
                </a:solidFill>
              </a:rPr>
              <a:t>Body Level Five</a:t>
            </a:r>
          </a:p>
        </p:txBody>
      </p:sp>
    </p:spTree>
    <p:extLst>
      <p:ext uri="{BB962C8B-B14F-4D97-AF65-F5344CB8AC3E}">
        <p14:creationId xmlns:p14="http://schemas.microsoft.com/office/powerpoint/2010/main" val="1616131049"/>
      </p:ext>
    </p:extLst>
  </p:cSld>
  <p:clrMapOvr>
    <a:masterClrMapping/>
  </p:clrMapOvr>
  <p:transition spd="med"/>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1"/>
            <a:ext cx="777240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1"/>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700" b="0" i="0">
                <a:solidFill>
                  <a:schemeClr val="tx1"/>
                </a:solidFill>
                <a:latin typeface="Times New Roman"/>
                <a:cs typeface="Times New Roman"/>
              </a:defRPr>
            </a:lvl1pPr>
          </a:lstStyle>
          <a:p>
            <a:pPr marL="238119">
              <a:lnSpc>
                <a:spcPts val="753"/>
              </a:lnSpc>
            </a:pPr>
            <a:r>
              <a:rPr lang="en-US" spc="-3" smtClean="0">
                <a:solidFill>
                  <a:prstClr val="black"/>
                </a:solidFill>
              </a:rPr>
              <a:t>September </a:t>
            </a:r>
            <a:r>
              <a:rPr lang="en-US" smtClean="0">
                <a:solidFill>
                  <a:prstClr val="black"/>
                </a:solidFill>
              </a:rPr>
              <a:t>1,</a:t>
            </a:r>
            <a:r>
              <a:rPr lang="en-US" spc="-41" smtClean="0">
                <a:solidFill>
                  <a:prstClr val="black"/>
                </a:solidFill>
              </a:rPr>
              <a:t> </a:t>
            </a:r>
            <a:r>
              <a:rPr lang="en-US" smtClean="0">
                <a:solidFill>
                  <a:prstClr val="black"/>
                </a:solidFill>
              </a:rPr>
              <a:t>2015</a:t>
            </a:r>
            <a:endParaRPr lang="en-US" dirty="0">
              <a:solidFill>
                <a:prstClr val="black"/>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9/2/2016</a:t>
            </a:fld>
            <a:endParaRPr lang="en-US" dirty="0">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1557197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457200" y="261056"/>
            <a:ext cx="8229600" cy="276999"/>
          </a:xfrm>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700" b="0" i="0">
                <a:solidFill>
                  <a:schemeClr val="tx1"/>
                </a:solidFill>
                <a:latin typeface="Times New Roman"/>
                <a:cs typeface="Times New Roman"/>
              </a:defRPr>
            </a:lvl1pPr>
          </a:lstStyle>
          <a:p>
            <a:pPr marL="238119">
              <a:lnSpc>
                <a:spcPts val="753"/>
              </a:lnSpc>
            </a:pPr>
            <a:r>
              <a:rPr lang="en-US" spc="-3" smtClean="0">
                <a:solidFill>
                  <a:prstClr val="black"/>
                </a:solidFill>
              </a:rPr>
              <a:t>September </a:t>
            </a:r>
            <a:r>
              <a:rPr lang="en-US" smtClean="0">
                <a:solidFill>
                  <a:prstClr val="black"/>
                </a:solidFill>
              </a:rPr>
              <a:t>1,</a:t>
            </a:r>
            <a:r>
              <a:rPr lang="en-US" spc="-41" smtClean="0">
                <a:solidFill>
                  <a:prstClr val="black"/>
                </a:solidFill>
              </a:rPr>
              <a:t> </a:t>
            </a:r>
            <a:r>
              <a:rPr lang="en-US" smtClean="0">
                <a:solidFill>
                  <a:prstClr val="black"/>
                </a:solidFill>
              </a:rPr>
              <a:t>2015</a:t>
            </a:r>
            <a:endParaRPr lang="en-US" dirty="0">
              <a:solidFill>
                <a:prstClr val="black"/>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9/2/2016</a:t>
            </a:fld>
            <a:endParaRPr lang="en-US" dirty="0">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5271116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457200" y="1577341"/>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1"/>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700" b="0" i="0">
                <a:solidFill>
                  <a:schemeClr val="tx1"/>
                </a:solidFill>
                <a:latin typeface="Times New Roman"/>
                <a:cs typeface="Times New Roman"/>
              </a:defRPr>
            </a:lvl1pPr>
          </a:lstStyle>
          <a:p>
            <a:pPr marL="238119">
              <a:lnSpc>
                <a:spcPts val="753"/>
              </a:lnSpc>
            </a:pPr>
            <a:r>
              <a:rPr lang="en-US" spc="-3" smtClean="0">
                <a:solidFill>
                  <a:prstClr val="black"/>
                </a:solidFill>
              </a:rPr>
              <a:t>September </a:t>
            </a:r>
            <a:r>
              <a:rPr lang="en-US" smtClean="0">
                <a:solidFill>
                  <a:prstClr val="black"/>
                </a:solidFill>
              </a:rPr>
              <a:t>1,</a:t>
            </a:r>
            <a:r>
              <a:rPr lang="en-US" spc="-41" smtClean="0">
                <a:solidFill>
                  <a:prstClr val="black"/>
                </a:solidFill>
              </a:rPr>
              <a:t> </a:t>
            </a:r>
            <a:r>
              <a:rPr lang="en-US" smtClean="0">
                <a:solidFill>
                  <a:prstClr val="black"/>
                </a:solidFill>
              </a:rPr>
              <a:t>2015</a:t>
            </a:r>
            <a:endParaRPr lang="en-US" dirty="0">
              <a:solidFill>
                <a:prstClr val="black"/>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9/2/2016</a:t>
            </a:fld>
            <a:endParaRPr lang="en-US" dirty="0">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7528412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defRPr sz="700" b="0" i="0">
                <a:solidFill>
                  <a:schemeClr val="tx1"/>
                </a:solidFill>
                <a:latin typeface="Times New Roman"/>
                <a:cs typeface="Times New Roman"/>
              </a:defRPr>
            </a:lvl1pPr>
          </a:lstStyle>
          <a:p>
            <a:pPr marL="238119">
              <a:lnSpc>
                <a:spcPts val="753"/>
              </a:lnSpc>
            </a:pPr>
            <a:r>
              <a:rPr lang="en-US" spc="-3" smtClean="0">
                <a:solidFill>
                  <a:prstClr val="black"/>
                </a:solidFill>
              </a:rPr>
              <a:t>September </a:t>
            </a:r>
            <a:r>
              <a:rPr lang="en-US" smtClean="0">
                <a:solidFill>
                  <a:prstClr val="black"/>
                </a:solidFill>
              </a:rPr>
              <a:t>1,</a:t>
            </a:r>
            <a:r>
              <a:rPr lang="en-US" spc="-41" smtClean="0">
                <a:solidFill>
                  <a:prstClr val="black"/>
                </a:solidFill>
              </a:rPr>
              <a:t> </a:t>
            </a:r>
            <a:r>
              <a:rPr lang="en-US" smtClean="0">
                <a:solidFill>
                  <a:prstClr val="black"/>
                </a:solidFill>
              </a:rPr>
              <a:t>2015</a:t>
            </a:r>
            <a:endParaRPr lang="en-US" dirty="0">
              <a:solidFill>
                <a:prstClr val="black"/>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9/2/2016</a:t>
            </a:fld>
            <a:endParaRPr lang="en-US" dirty="0">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209879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700" b="0" i="0">
                <a:solidFill>
                  <a:schemeClr val="tx1"/>
                </a:solidFill>
                <a:latin typeface="Times New Roman"/>
                <a:cs typeface="Times New Roman"/>
              </a:defRPr>
            </a:lvl1pPr>
          </a:lstStyle>
          <a:p>
            <a:pPr marL="238119">
              <a:lnSpc>
                <a:spcPts val="753"/>
              </a:lnSpc>
            </a:pPr>
            <a:r>
              <a:rPr lang="en-US" spc="-3" smtClean="0">
                <a:solidFill>
                  <a:prstClr val="black"/>
                </a:solidFill>
              </a:rPr>
              <a:t>September </a:t>
            </a:r>
            <a:r>
              <a:rPr lang="en-US" smtClean="0">
                <a:solidFill>
                  <a:prstClr val="black"/>
                </a:solidFill>
              </a:rPr>
              <a:t>1,</a:t>
            </a:r>
            <a:r>
              <a:rPr lang="en-US" spc="-41" smtClean="0">
                <a:solidFill>
                  <a:prstClr val="black"/>
                </a:solidFill>
              </a:rPr>
              <a:t> </a:t>
            </a:r>
            <a:r>
              <a:rPr lang="en-US" smtClean="0">
                <a:solidFill>
                  <a:prstClr val="black"/>
                </a:solidFill>
              </a:rPr>
              <a:t>2015</a:t>
            </a:r>
            <a:endParaRPr lang="en-US" dirty="0">
              <a:solidFill>
                <a:prstClr val="black"/>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9/2/2016</a:t>
            </a:fld>
            <a:endParaRPr lang="en-US" dirty="0">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29433383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8" name="Shape 8"/>
          <p:cNvSpPr>
            <a:spLocks noGrp="1"/>
          </p:cNvSpPr>
          <p:nvPr>
            <p:ph type="title"/>
          </p:nvPr>
        </p:nvSpPr>
        <p:spPr>
          <a:xfrm>
            <a:off x="628650" y="282893"/>
            <a:ext cx="11315700" cy="803405"/>
          </a:xfrm>
          <a:prstGeom prst="rect">
            <a:avLst/>
          </a:prstGeom>
        </p:spPr>
        <p:txBody>
          <a:bodyPr/>
          <a:lstStyle/>
          <a:p>
            <a:pPr lvl="0">
              <a:defRPr sz="1800">
                <a:solidFill>
                  <a:srgbClr val="000000"/>
                </a:solidFill>
              </a:defRPr>
            </a:pPr>
            <a:r>
              <a:rPr sz="5100">
                <a:solidFill>
                  <a:srgbClr val="6F6A5A"/>
                </a:solidFill>
              </a:rPr>
              <a:t>Title Text</a:t>
            </a:r>
          </a:p>
        </p:txBody>
      </p:sp>
      <p:sp>
        <p:nvSpPr>
          <p:cNvPr id="9" name="Shape 9"/>
          <p:cNvSpPr>
            <a:spLocks noGrp="1"/>
          </p:cNvSpPr>
          <p:nvPr>
            <p:ph type="body" idx="1"/>
          </p:nvPr>
        </p:nvSpPr>
        <p:spPr>
          <a:xfrm>
            <a:off x="628650" y="1626632"/>
            <a:ext cx="11315700" cy="2231681"/>
          </a:xfrm>
          <a:prstGeom prst="rect">
            <a:avLst/>
          </a:prstGeom>
        </p:spPr>
        <p:txBody>
          <a:bodyPr/>
          <a:lstStyle/>
          <a:p>
            <a:pPr lvl="0">
              <a:defRPr sz="1800">
                <a:solidFill>
                  <a:srgbClr val="000000"/>
                </a:solidFill>
              </a:defRPr>
            </a:pPr>
            <a:r>
              <a:rPr sz="2800">
                <a:solidFill>
                  <a:srgbClr val="6F6A5A"/>
                </a:solidFill>
              </a:rPr>
              <a:t>Body Level One</a:t>
            </a:r>
          </a:p>
          <a:p>
            <a:pPr lvl="1">
              <a:defRPr sz="1800">
                <a:solidFill>
                  <a:srgbClr val="000000"/>
                </a:solidFill>
              </a:defRPr>
            </a:pPr>
            <a:r>
              <a:rPr sz="2800">
                <a:solidFill>
                  <a:srgbClr val="6F6A5A"/>
                </a:solidFill>
              </a:rPr>
              <a:t>Body Level Two</a:t>
            </a:r>
          </a:p>
          <a:p>
            <a:pPr lvl="2">
              <a:defRPr sz="1800">
                <a:solidFill>
                  <a:srgbClr val="000000"/>
                </a:solidFill>
              </a:defRPr>
            </a:pPr>
            <a:r>
              <a:rPr sz="2800">
                <a:solidFill>
                  <a:srgbClr val="6F6A5A"/>
                </a:solidFill>
              </a:rPr>
              <a:t>Body Level Three</a:t>
            </a:r>
          </a:p>
          <a:p>
            <a:pPr lvl="3">
              <a:defRPr sz="1800">
                <a:solidFill>
                  <a:srgbClr val="000000"/>
                </a:solidFill>
              </a:defRPr>
            </a:pPr>
            <a:r>
              <a:rPr sz="2800">
                <a:solidFill>
                  <a:srgbClr val="6F6A5A"/>
                </a:solidFill>
              </a:rPr>
              <a:t>Body Level Four</a:t>
            </a:r>
          </a:p>
          <a:p>
            <a:pPr lvl="4">
              <a:defRPr sz="1800">
                <a:solidFill>
                  <a:srgbClr val="000000"/>
                </a:solidFill>
              </a:defRPr>
            </a:pPr>
            <a:r>
              <a:rPr sz="2800">
                <a:solidFill>
                  <a:srgbClr val="6F6A5A"/>
                </a:solidFill>
              </a:rPr>
              <a:t>Body Level Five</a:t>
            </a:r>
          </a:p>
        </p:txBody>
      </p:sp>
    </p:spTree>
    <p:extLst>
      <p:ext uri="{BB962C8B-B14F-4D97-AF65-F5344CB8AC3E}">
        <p14:creationId xmlns:p14="http://schemas.microsoft.com/office/powerpoint/2010/main" val="3618735041"/>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457200" y="261061"/>
            <a:ext cx="8229600" cy="276999"/>
          </a:xfrm>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700" b="0" i="0">
                <a:solidFill>
                  <a:schemeClr val="tx1"/>
                </a:solidFill>
                <a:latin typeface="Times New Roman"/>
                <a:cs typeface="Times New Roman"/>
              </a:defRPr>
            </a:lvl1pPr>
          </a:lstStyle>
          <a:p>
            <a:pPr marL="238034">
              <a:lnSpc>
                <a:spcPts val="753"/>
              </a:lnSpc>
            </a:pPr>
            <a:r>
              <a:rPr lang="en-US" spc="-3" smtClean="0">
                <a:solidFill>
                  <a:prstClr val="black"/>
                </a:solidFill>
              </a:rPr>
              <a:t>September </a:t>
            </a:r>
            <a:r>
              <a:rPr lang="en-US" smtClean="0">
                <a:solidFill>
                  <a:prstClr val="black"/>
                </a:solidFill>
              </a:rPr>
              <a:t>1,</a:t>
            </a:r>
            <a:r>
              <a:rPr lang="en-US" spc="-41" smtClean="0">
                <a:solidFill>
                  <a:prstClr val="black"/>
                </a:solidFill>
              </a:rPr>
              <a:t> </a:t>
            </a:r>
            <a:r>
              <a:rPr lang="en-US" smtClean="0">
                <a:solidFill>
                  <a:prstClr val="black"/>
                </a:solidFill>
              </a:rPr>
              <a:t>2015</a:t>
            </a:r>
            <a:endParaRPr lang="en-US" dirty="0">
              <a:solidFill>
                <a:prstClr val="black"/>
              </a:solidFill>
            </a:endParaRPr>
          </a:p>
        </p:txBody>
      </p:sp>
      <p:sp>
        <p:nvSpPr>
          <p:cNvPr id="5" name="Holder 5"/>
          <p:cNvSpPr>
            <a:spLocks noGrp="1"/>
          </p:cNvSpPr>
          <p:nvPr>
            <p:ph type="dt" sz="half" idx="6"/>
          </p:nvPr>
        </p:nvSpPr>
        <p:spPr>
          <a:xfrm>
            <a:off x="457200" y="6377946"/>
            <a:ext cx="2103120" cy="276999"/>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9/2/2016</a:t>
            </a:fld>
            <a:endParaRPr lang="en-US" dirty="0">
              <a:solidFill>
                <a:prstClr val="black">
                  <a:tint val="75000"/>
                </a:prstClr>
              </a:solidFill>
            </a:endParaRPr>
          </a:p>
        </p:txBody>
      </p:sp>
      <p:sp>
        <p:nvSpPr>
          <p:cNvPr id="6" name="Holder 6"/>
          <p:cNvSpPr>
            <a:spLocks noGrp="1"/>
          </p:cNvSpPr>
          <p:nvPr>
            <p:ph type="sldNum" sz="quarter" idx="7"/>
          </p:nvPr>
        </p:nvSpPr>
        <p:spPr>
          <a:xfrm>
            <a:off x="6583680" y="6377946"/>
            <a:ext cx="2103120" cy="276999"/>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3647760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457200" y="1577346"/>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6"/>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700" b="0" i="0">
                <a:solidFill>
                  <a:schemeClr val="tx1"/>
                </a:solidFill>
                <a:latin typeface="Times New Roman"/>
                <a:cs typeface="Times New Roman"/>
              </a:defRPr>
            </a:lvl1pPr>
          </a:lstStyle>
          <a:p>
            <a:pPr marL="238034">
              <a:lnSpc>
                <a:spcPts val="753"/>
              </a:lnSpc>
            </a:pPr>
            <a:r>
              <a:rPr lang="en-US" spc="-3" smtClean="0">
                <a:solidFill>
                  <a:prstClr val="black"/>
                </a:solidFill>
              </a:rPr>
              <a:t>September </a:t>
            </a:r>
            <a:r>
              <a:rPr lang="en-US" smtClean="0">
                <a:solidFill>
                  <a:prstClr val="black"/>
                </a:solidFill>
              </a:rPr>
              <a:t>1,</a:t>
            </a:r>
            <a:r>
              <a:rPr lang="en-US" spc="-41" smtClean="0">
                <a:solidFill>
                  <a:prstClr val="black"/>
                </a:solidFill>
              </a:rPr>
              <a:t> </a:t>
            </a:r>
            <a:r>
              <a:rPr lang="en-US" smtClean="0">
                <a:solidFill>
                  <a:prstClr val="black"/>
                </a:solidFill>
              </a:rPr>
              <a:t>2015</a:t>
            </a:r>
            <a:endParaRPr lang="en-US" dirty="0">
              <a:solidFill>
                <a:prstClr val="black"/>
              </a:solidFill>
            </a:endParaRPr>
          </a:p>
        </p:txBody>
      </p:sp>
      <p:sp>
        <p:nvSpPr>
          <p:cNvPr id="6" name="Holder 6"/>
          <p:cNvSpPr>
            <a:spLocks noGrp="1"/>
          </p:cNvSpPr>
          <p:nvPr>
            <p:ph type="dt" sz="half" idx="6"/>
          </p:nvPr>
        </p:nvSpPr>
        <p:spPr>
          <a:xfrm>
            <a:off x="457200" y="6377946"/>
            <a:ext cx="2103120" cy="276999"/>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9/2/2016</a:t>
            </a:fld>
            <a:endParaRPr lang="en-US" dirty="0">
              <a:solidFill>
                <a:prstClr val="black">
                  <a:tint val="75000"/>
                </a:prstClr>
              </a:solidFill>
            </a:endParaRPr>
          </a:p>
        </p:txBody>
      </p:sp>
      <p:sp>
        <p:nvSpPr>
          <p:cNvPr id="7" name="Holder 7"/>
          <p:cNvSpPr>
            <a:spLocks noGrp="1"/>
          </p:cNvSpPr>
          <p:nvPr>
            <p:ph type="sldNum" sz="quarter" idx="7"/>
          </p:nvPr>
        </p:nvSpPr>
        <p:spPr>
          <a:xfrm>
            <a:off x="6583680" y="6377946"/>
            <a:ext cx="2103120" cy="276999"/>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2907044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defRPr sz="700" b="0" i="0">
                <a:solidFill>
                  <a:schemeClr val="tx1"/>
                </a:solidFill>
                <a:latin typeface="Times New Roman"/>
                <a:cs typeface="Times New Roman"/>
              </a:defRPr>
            </a:lvl1pPr>
          </a:lstStyle>
          <a:p>
            <a:pPr marL="238034">
              <a:lnSpc>
                <a:spcPts val="753"/>
              </a:lnSpc>
            </a:pPr>
            <a:r>
              <a:rPr lang="en-US" spc="-3" smtClean="0">
                <a:solidFill>
                  <a:prstClr val="black"/>
                </a:solidFill>
              </a:rPr>
              <a:t>September </a:t>
            </a:r>
            <a:r>
              <a:rPr lang="en-US" smtClean="0">
                <a:solidFill>
                  <a:prstClr val="black"/>
                </a:solidFill>
              </a:rPr>
              <a:t>1,</a:t>
            </a:r>
            <a:r>
              <a:rPr lang="en-US" spc="-41" smtClean="0">
                <a:solidFill>
                  <a:prstClr val="black"/>
                </a:solidFill>
              </a:rPr>
              <a:t> </a:t>
            </a:r>
            <a:r>
              <a:rPr lang="en-US" smtClean="0">
                <a:solidFill>
                  <a:prstClr val="black"/>
                </a:solidFill>
              </a:rPr>
              <a:t>2015</a:t>
            </a:r>
            <a:endParaRPr lang="en-US" dirty="0">
              <a:solidFill>
                <a:prstClr val="black"/>
              </a:solidFill>
            </a:endParaRPr>
          </a:p>
        </p:txBody>
      </p:sp>
      <p:sp>
        <p:nvSpPr>
          <p:cNvPr id="4" name="Holder 4"/>
          <p:cNvSpPr>
            <a:spLocks noGrp="1"/>
          </p:cNvSpPr>
          <p:nvPr>
            <p:ph type="dt" sz="half" idx="6"/>
          </p:nvPr>
        </p:nvSpPr>
        <p:spPr>
          <a:xfrm>
            <a:off x="457200" y="6377946"/>
            <a:ext cx="2103120" cy="276999"/>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9/2/2016</a:t>
            </a:fld>
            <a:endParaRPr lang="en-US" dirty="0">
              <a:solidFill>
                <a:prstClr val="black">
                  <a:tint val="75000"/>
                </a:prstClr>
              </a:solidFill>
            </a:endParaRPr>
          </a:p>
        </p:txBody>
      </p:sp>
      <p:sp>
        <p:nvSpPr>
          <p:cNvPr id="5" name="Holder 5"/>
          <p:cNvSpPr>
            <a:spLocks noGrp="1"/>
          </p:cNvSpPr>
          <p:nvPr>
            <p:ph type="sldNum" sz="quarter" idx="7"/>
          </p:nvPr>
        </p:nvSpPr>
        <p:spPr>
          <a:xfrm>
            <a:off x="6583680" y="6377946"/>
            <a:ext cx="2103120" cy="276999"/>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2877300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700" b="0" i="0">
                <a:solidFill>
                  <a:schemeClr val="tx1"/>
                </a:solidFill>
                <a:latin typeface="Times New Roman"/>
                <a:cs typeface="Times New Roman"/>
              </a:defRPr>
            </a:lvl1pPr>
          </a:lstStyle>
          <a:p>
            <a:pPr marL="238034">
              <a:lnSpc>
                <a:spcPts val="753"/>
              </a:lnSpc>
            </a:pPr>
            <a:r>
              <a:rPr lang="en-US" spc="-3" smtClean="0">
                <a:solidFill>
                  <a:prstClr val="black"/>
                </a:solidFill>
              </a:rPr>
              <a:t>September </a:t>
            </a:r>
            <a:r>
              <a:rPr lang="en-US" smtClean="0">
                <a:solidFill>
                  <a:prstClr val="black"/>
                </a:solidFill>
              </a:rPr>
              <a:t>1,</a:t>
            </a:r>
            <a:r>
              <a:rPr lang="en-US" spc="-41" smtClean="0">
                <a:solidFill>
                  <a:prstClr val="black"/>
                </a:solidFill>
              </a:rPr>
              <a:t> </a:t>
            </a:r>
            <a:r>
              <a:rPr lang="en-US" smtClean="0">
                <a:solidFill>
                  <a:prstClr val="black"/>
                </a:solidFill>
              </a:rPr>
              <a:t>2015</a:t>
            </a:r>
            <a:endParaRPr lang="en-US" dirty="0">
              <a:solidFill>
                <a:prstClr val="black"/>
              </a:solidFill>
            </a:endParaRPr>
          </a:p>
        </p:txBody>
      </p:sp>
      <p:sp>
        <p:nvSpPr>
          <p:cNvPr id="3" name="Holder 3"/>
          <p:cNvSpPr>
            <a:spLocks noGrp="1"/>
          </p:cNvSpPr>
          <p:nvPr>
            <p:ph type="dt" sz="half" idx="6"/>
          </p:nvPr>
        </p:nvSpPr>
        <p:spPr>
          <a:xfrm>
            <a:off x="457200" y="6377946"/>
            <a:ext cx="2103120" cy="276999"/>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9/2/2016</a:t>
            </a:fld>
            <a:endParaRPr lang="en-US" dirty="0">
              <a:solidFill>
                <a:prstClr val="black">
                  <a:tint val="75000"/>
                </a:prstClr>
              </a:solidFill>
            </a:endParaRPr>
          </a:p>
        </p:txBody>
      </p:sp>
      <p:sp>
        <p:nvSpPr>
          <p:cNvPr id="4" name="Holder 4"/>
          <p:cNvSpPr>
            <a:spLocks noGrp="1"/>
          </p:cNvSpPr>
          <p:nvPr>
            <p:ph type="sldNum" sz="quarter" idx="7"/>
          </p:nvPr>
        </p:nvSpPr>
        <p:spPr>
          <a:xfrm>
            <a:off x="6583680" y="6377946"/>
            <a:ext cx="2103120" cy="276999"/>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2719657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8" name="Shape 8"/>
          <p:cNvSpPr>
            <a:spLocks noGrp="1"/>
          </p:cNvSpPr>
          <p:nvPr>
            <p:ph type="title"/>
          </p:nvPr>
        </p:nvSpPr>
        <p:spPr>
          <a:xfrm>
            <a:off x="628650" y="282898"/>
            <a:ext cx="11315700" cy="803405"/>
          </a:xfrm>
          <a:prstGeom prst="rect">
            <a:avLst/>
          </a:prstGeom>
        </p:spPr>
        <p:txBody>
          <a:bodyPr/>
          <a:lstStyle/>
          <a:p>
            <a:pPr lvl="0">
              <a:defRPr sz="1800">
                <a:solidFill>
                  <a:srgbClr val="000000"/>
                </a:solidFill>
              </a:defRPr>
            </a:pPr>
            <a:r>
              <a:rPr sz="5100">
                <a:solidFill>
                  <a:srgbClr val="6F6A5A"/>
                </a:solidFill>
              </a:rPr>
              <a:t>Title Text</a:t>
            </a:r>
          </a:p>
        </p:txBody>
      </p:sp>
      <p:sp>
        <p:nvSpPr>
          <p:cNvPr id="9" name="Shape 9"/>
          <p:cNvSpPr>
            <a:spLocks noGrp="1"/>
          </p:cNvSpPr>
          <p:nvPr>
            <p:ph type="body" idx="1"/>
          </p:nvPr>
        </p:nvSpPr>
        <p:spPr>
          <a:xfrm>
            <a:off x="628650" y="1626633"/>
            <a:ext cx="11315700" cy="2231681"/>
          </a:xfrm>
          <a:prstGeom prst="rect">
            <a:avLst/>
          </a:prstGeom>
        </p:spPr>
        <p:txBody>
          <a:bodyPr/>
          <a:lstStyle/>
          <a:p>
            <a:pPr lvl="0">
              <a:defRPr sz="1800">
                <a:solidFill>
                  <a:srgbClr val="000000"/>
                </a:solidFill>
              </a:defRPr>
            </a:pPr>
            <a:r>
              <a:rPr sz="2800">
                <a:solidFill>
                  <a:srgbClr val="6F6A5A"/>
                </a:solidFill>
              </a:rPr>
              <a:t>Body Level One</a:t>
            </a:r>
          </a:p>
          <a:p>
            <a:pPr lvl="1">
              <a:defRPr sz="1800">
                <a:solidFill>
                  <a:srgbClr val="000000"/>
                </a:solidFill>
              </a:defRPr>
            </a:pPr>
            <a:r>
              <a:rPr sz="2800">
                <a:solidFill>
                  <a:srgbClr val="6F6A5A"/>
                </a:solidFill>
              </a:rPr>
              <a:t>Body Level Two</a:t>
            </a:r>
          </a:p>
          <a:p>
            <a:pPr lvl="2">
              <a:defRPr sz="1800">
                <a:solidFill>
                  <a:srgbClr val="000000"/>
                </a:solidFill>
              </a:defRPr>
            </a:pPr>
            <a:r>
              <a:rPr sz="2800">
                <a:solidFill>
                  <a:srgbClr val="6F6A5A"/>
                </a:solidFill>
              </a:rPr>
              <a:t>Body Level Three</a:t>
            </a:r>
          </a:p>
          <a:p>
            <a:pPr lvl="3">
              <a:defRPr sz="1800">
                <a:solidFill>
                  <a:srgbClr val="000000"/>
                </a:solidFill>
              </a:defRPr>
            </a:pPr>
            <a:r>
              <a:rPr sz="2800">
                <a:solidFill>
                  <a:srgbClr val="6F6A5A"/>
                </a:solidFill>
              </a:rPr>
              <a:t>Body Level Four</a:t>
            </a:r>
          </a:p>
          <a:p>
            <a:pPr lvl="4">
              <a:defRPr sz="1800">
                <a:solidFill>
                  <a:srgbClr val="000000"/>
                </a:solidFill>
              </a:defRPr>
            </a:pPr>
            <a:r>
              <a:rPr sz="2800">
                <a:solidFill>
                  <a:srgbClr val="6F6A5A"/>
                </a:solidFill>
              </a:rPr>
              <a:t>Body Level Five</a:t>
            </a:r>
          </a:p>
        </p:txBody>
      </p:sp>
    </p:spTree>
    <p:extLst>
      <p:ext uri="{BB962C8B-B14F-4D97-AF65-F5344CB8AC3E}">
        <p14:creationId xmlns:p14="http://schemas.microsoft.com/office/powerpoint/2010/main" val="3399233006"/>
      </p:ext>
    </p:extLst>
  </p:cSld>
  <p:clrMapOvr>
    <a:masterClrMapping/>
  </p:clrMapOvr>
  <p:transition spd="med"/>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4"/>
            <a:ext cx="777240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4"/>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700" b="0" i="0">
                <a:solidFill>
                  <a:schemeClr val="tx1"/>
                </a:solidFill>
                <a:latin typeface="Times New Roman"/>
                <a:cs typeface="Times New Roman"/>
              </a:defRPr>
            </a:lvl1pPr>
          </a:lstStyle>
          <a:p>
            <a:pPr marL="238068">
              <a:lnSpc>
                <a:spcPts val="753"/>
              </a:lnSpc>
            </a:pPr>
            <a:r>
              <a:rPr lang="en-US" spc="-3" smtClean="0">
                <a:solidFill>
                  <a:prstClr val="black"/>
                </a:solidFill>
              </a:rPr>
              <a:t>September </a:t>
            </a:r>
            <a:r>
              <a:rPr lang="en-US" smtClean="0">
                <a:solidFill>
                  <a:prstClr val="black"/>
                </a:solidFill>
              </a:rPr>
              <a:t>1,</a:t>
            </a:r>
            <a:r>
              <a:rPr lang="en-US" spc="-41" smtClean="0">
                <a:solidFill>
                  <a:prstClr val="black"/>
                </a:solidFill>
              </a:rPr>
              <a:t> </a:t>
            </a:r>
            <a:r>
              <a:rPr lang="en-US" smtClean="0">
                <a:solidFill>
                  <a:prstClr val="black"/>
                </a:solidFill>
              </a:rPr>
              <a:t>2015</a:t>
            </a:r>
            <a:endParaRPr lang="en-US" dirty="0">
              <a:solidFill>
                <a:prstClr val="black"/>
              </a:solidFill>
            </a:endParaRPr>
          </a:p>
        </p:txBody>
      </p:sp>
      <p:sp>
        <p:nvSpPr>
          <p:cNvPr id="5" name="Holder 5"/>
          <p:cNvSpPr>
            <a:spLocks noGrp="1"/>
          </p:cNvSpPr>
          <p:nvPr>
            <p:ph type="dt" sz="half" idx="6"/>
          </p:nvPr>
        </p:nvSpPr>
        <p:spPr>
          <a:xfrm>
            <a:off x="457200" y="6377944"/>
            <a:ext cx="2103120" cy="276999"/>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9/2/2016</a:t>
            </a:fld>
            <a:endParaRPr lang="en-US" dirty="0">
              <a:solidFill>
                <a:prstClr val="black">
                  <a:tint val="75000"/>
                </a:prstClr>
              </a:solidFill>
            </a:endParaRPr>
          </a:p>
        </p:txBody>
      </p:sp>
      <p:sp>
        <p:nvSpPr>
          <p:cNvPr id="6" name="Holder 6"/>
          <p:cNvSpPr>
            <a:spLocks noGrp="1"/>
          </p:cNvSpPr>
          <p:nvPr>
            <p:ph type="sldNum" sz="quarter" idx="7"/>
          </p:nvPr>
        </p:nvSpPr>
        <p:spPr>
          <a:xfrm>
            <a:off x="6583680" y="6377944"/>
            <a:ext cx="2103120" cy="276999"/>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3811846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457200" y="261059"/>
            <a:ext cx="8229600" cy="276999"/>
          </a:xfrm>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700" b="0" i="0">
                <a:solidFill>
                  <a:schemeClr val="tx1"/>
                </a:solidFill>
                <a:latin typeface="Times New Roman"/>
                <a:cs typeface="Times New Roman"/>
              </a:defRPr>
            </a:lvl1pPr>
          </a:lstStyle>
          <a:p>
            <a:pPr marL="238068">
              <a:lnSpc>
                <a:spcPts val="753"/>
              </a:lnSpc>
            </a:pPr>
            <a:r>
              <a:rPr lang="en-US" spc="-3" smtClean="0">
                <a:solidFill>
                  <a:prstClr val="black"/>
                </a:solidFill>
              </a:rPr>
              <a:t>September </a:t>
            </a:r>
            <a:r>
              <a:rPr lang="en-US" smtClean="0">
                <a:solidFill>
                  <a:prstClr val="black"/>
                </a:solidFill>
              </a:rPr>
              <a:t>1,</a:t>
            </a:r>
            <a:r>
              <a:rPr lang="en-US" spc="-41" smtClean="0">
                <a:solidFill>
                  <a:prstClr val="black"/>
                </a:solidFill>
              </a:rPr>
              <a:t> </a:t>
            </a:r>
            <a:r>
              <a:rPr lang="en-US" smtClean="0">
                <a:solidFill>
                  <a:prstClr val="black"/>
                </a:solidFill>
              </a:rPr>
              <a:t>2015</a:t>
            </a:r>
            <a:endParaRPr lang="en-US" dirty="0">
              <a:solidFill>
                <a:prstClr val="black"/>
              </a:solidFill>
            </a:endParaRPr>
          </a:p>
        </p:txBody>
      </p:sp>
      <p:sp>
        <p:nvSpPr>
          <p:cNvPr id="5" name="Holder 5"/>
          <p:cNvSpPr>
            <a:spLocks noGrp="1"/>
          </p:cNvSpPr>
          <p:nvPr>
            <p:ph type="dt" sz="half" idx="6"/>
          </p:nvPr>
        </p:nvSpPr>
        <p:spPr>
          <a:xfrm>
            <a:off x="457200" y="6377944"/>
            <a:ext cx="2103120" cy="276999"/>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9/2/2016</a:t>
            </a:fld>
            <a:endParaRPr lang="en-US" dirty="0">
              <a:solidFill>
                <a:prstClr val="black">
                  <a:tint val="75000"/>
                </a:prstClr>
              </a:solidFill>
            </a:endParaRPr>
          </a:p>
        </p:txBody>
      </p:sp>
      <p:sp>
        <p:nvSpPr>
          <p:cNvPr id="6" name="Holder 6"/>
          <p:cNvSpPr>
            <a:spLocks noGrp="1"/>
          </p:cNvSpPr>
          <p:nvPr>
            <p:ph type="sldNum" sz="quarter" idx="7"/>
          </p:nvPr>
        </p:nvSpPr>
        <p:spPr>
          <a:xfrm>
            <a:off x="6583680" y="6377944"/>
            <a:ext cx="2103120" cy="276999"/>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558655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457200" y="1577344"/>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4"/>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700" b="0" i="0">
                <a:solidFill>
                  <a:schemeClr val="tx1"/>
                </a:solidFill>
                <a:latin typeface="Times New Roman"/>
                <a:cs typeface="Times New Roman"/>
              </a:defRPr>
            </a:lvl1pPr>
          </a:lstStyle>
          <a:p>
            <a:pPr marL="238068">
              <a:lnSpc>
                <a:spcPts val="753"/>
              </a:lnSpc>
            </a:pPr>
            <a:r>
              <a:rPr lang="en-US" spc="-3" smtClean="0">
                <a:solidFill>
                  <a:prstClr val="black"/>
                </a:solidFill>
              </a:rPr>
              <a:t>September </a:t>
            </a:r>
            <a:r>
              <a:rPr lang="en-US" smtClean="0">
                <a:solidFill>
                  <a:prstClr val="black"/>
                </a:solidFill>
              </a:rPr>
              <a:t>1,</a:t>
            </a:r>
            <a:r>
              <a:rPr lang="en-US" spc="-41" smtClean="0">
                <a:solidFill>
                  <a:prstClr val="black"/>
                </a:solidFill>
              </a:rPr>
              <a:t> </a:t>
            </a:r>
            <a:r>
              <a:rPr lang="en-US" smtClean="0">
                <a:solidFill>
                  <a:prstClr val="black"/>
                </a:solidFill>
              </a:rPr>
              <a:t>2015</a:t>
            </a:r>
            <a:endParaRPr lang="en-US" dirty="0">
              <a:solidFill>
                <a:prstClr val="black"/>
              </a:solidFill>
            </a:endParaRPr>
          </a:p>
        </p:txBody>
      </p:sp>
      <p:sp>
        <p:nvSpPr>
          <p:cNvPr id="6" name="Holder 6"/>
          <p:cNvSpPr>
            <a:spLocks noGrp="1"/>
          </p:cNvSpPr>
          <p:nvPr>
            <p:ph type="dt" sz="half" idx="6"/>
          </p:nvPr>
        </p:nvSpPr>
        <p:spPr>
          <a:xfrm>
            <a:off x="457200" y="6377944"/>
            <a:ext cx="2103120" cy="276999"/>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9/2/2016</a:t>
            </a:fld>
            <a:endParaRPr lang="en-US" dirty="0">
              <a:solidFill>
                <a:prstClr val="black">
                  <a:tint val="75000"/>
                </a:prstClr>
              </a:solidFill>
            </a:endParaRPr>
          </a:p>
        </p:txBody>
      </p:sp>
      <p:sp>
        <p:nvSpPr>
          <p:cNvPr id="7" name="Holder 7"/>
          <p:cNvSpPr>
            <a:spLocks noGrp="1"/>
          </p:cNvSpPr>
          <p:nvPr>
            <p:ph type="sldNum" sz="quarter" idx="7"/>
          </p:nvPr>
        </p:nvSpPr>
        <p:spPr>
          <a:xfrm>
            <a:off x="6583680" y="6377944"/>
            <a:ext cx="2103120" cy="276999"/>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2348168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57200" y="274326"/>
            <a:ext cx="822960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457200" y="1577346"/>
            <a:ext cx="82296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528398" y="6430035"/>
            <a:ext cx="1555377" cy="102592"/>
          </a:xfrm>
          <a:prstGeom prst="rect">
            <a:avLst/>
          </a:prstGeom>
        </p:spPr>
        <p:txBody>
          <a:bodyPr wrap="square" lIns="0" tIns="0" rIns="0" bIns="0">
            <a:spAutoFit/>
          </a:bodyPr>
          <a:lstStyle>
            <a:lvl1pPr>
              <a:defRPr sz="700" b="0" i="0">
                <a:solidFill>
                  <a:schemeClr val="tx1"/>
                </a:solidFill>
                <a:latin typeface="Times New Roman"/>
                <a:cs typeface="Times New Roman"/>
              </a:defRPr>
            </a:lvl1pPr>
          </a:lstStyle>
          <a:p>
            <a:pPr marL="238034" defTabSz="623213">
              <a:lnSpc>
                <a:spcPts val="753"/>
              </a:lnSpc>
            </a:pPr>
            <a:r>
              <a:rPr lang="en-US" spc="-3" smtClean="0">
                <a:solidFill>
                  <a:prstClr val="black"/>
                </a:solidFill>
              </a:rPr>
              <a:t>September </a:t>
            </a:r>
            <a:r>
              <a:rPr lang="en-US" smtClean="0">
                <a:solidFill>
                  <a:prstClr val="black"/>
                </a:solidFill>
              </a:rPr>
              <a:t>1,</a:t>
            </a:r>
            <a:r>
              <a:rPr lang="en-US" spc="-41" smtClean="0">
                <a:solidFill>
                  <a:prstClr val="black"/>
                </a:solidFill>
              </a:rPr>
              <a:t> </a:t>
            </a:r>
            <a:r>
              <a:rPr lang="en-US" smtClean="0">
                <a:solidFill>
                  <a:prstClr val="black"/>
                </a:solidFill>
              </a:rPr>
              <a:t>2015</a:t>
            </a:r>
            <a:endParaRPr lang="en-US" dirty="0">
              <a:solidFill>
                <a:prstClr val="black"/>
              </a:solidFill>
            </a:endParaRPr>
          </a:p>
        </p:txBody>
      </p:sp>
      <p:sp>
        <p:nvSpPr>
          <p:cNvPr id="5" name="Holder 5"/>
          <p:cNvSpPr>
            <a:spLocks noGrp="1"/>
          </p:cNvSpPr>
          <p:nvPr>
            <p:ph type="dt" sz="half" idx="6"/>
          </p:nvPr>
        </p:nvSpPr>
        <p:spPr>
          <a:xfrm>
            <a:off x="457200" y="6377946"/>
            <a:ext cx="2103120" cy="188863"/>
          </a:xfrm>
          <a:prstGeom prst="rect">
            <a:avLst/>
          </a:prstGeom>
        </p:spPr>
        <p:txBody>
          <a:bodyPr wrap="square" lIns="0" tIns="0" rIns="0" bIns="0">
            <a:spAutoFit/>
          </a:bodyPr>
          <a:lstStyle>
            <a:lvl1pPr algn="l">
              <a:defRPr>
                <a:solidFill>
                  <a:schemeClr val="tx1">
                    <a:tint val="75000"/>
                  </a:schemeClr>
                </a:solidFill>
              </a:defRPr>
            </a:lvl1pPr>
          </a:lstStyle>
          <a:p>
            <a:pPr defTabSz="623213"/>
            <a:fld id="{1D8BD707-D9CF-40AE-B4C6-C98DA3205C09}" type="datetimeFigureOut">
              <a:rPr lang="en-US" sz="1200" smtClean="0">
                <a:solidFill>
                  <a:prstClr val="black">
                    <a:tint val="75000"/>
                  </a:prstClr>
                </a:solidFill>
              </a:rPr>
              <a:pPr defTabSz="623213"/>
              <a:t>9/2/2016</a:t>
            </a:fld>
            <a:endParaRPr lang="en-US" sz="1200" dirty="0">
              <a:solidFill>
                <a:prstClr val="black">
                  <a:tint val="75000"/>
                </a:prstClr>
              </a:solidFill>
            </a:endParaRPr>
          </a:p>
        </p:txBody>
      </p:sp>
      <p:sp>
        <p:nvSpPr>
          <p:cNvPr id="6" name="Holder 6"/>
          <p:cNvSpPr>
            <a:spLocks noGrp="1"/>
          </p:cNvSpPr>
          <p:nvPr>
            <p:ph type="sldNum" sz="quarter" idx="7"/>
          </p:nvPr>
        </p:nvSpPr>
        <p:spPr>
          <a:xfrm>
            <a:off x="6583680" y="6377946"/>
            <a:ext cx="2103120" cy="188863"/>
          </a:xfrm>
          <a:prstGeom prst="rect">
            <a:avLst/>
          </a:prstGeom>
        </p:spPr>
        <p:txBody>
          <a:bodyPr wrap="square" lIns="0" tIns="0" rIns="0" bIns="0">
            <a:spAutoFit/>
          </a:bodyPr>
          <a:lstStyle>
            <a:lvl1pPr algn="r">
              <a:defRPr>
                <a:solidFill>
                  <a:schemeClr val="tx1">
                    <a:tint val="75000"/>
                  </a:schemeClr>
                </a:solidFill>
              </a:defRPr>
            </a:lvl1pPr>
          </a:lstStyle>
          <a:p>
            <a:pPr defTabSz="623213"/>
            <a:fld id="{B6F15528-21DE-4FAA-801E-634DDDAF4B2B}" type="slidenum">
              <a:rPr lang="en-US" sz="1200" smtClean="0">
                <a:solidFill>
                  <a:prstClr val="black">
                    <a:tint val="75000"/>
                  </a:prstClr>
                </a:solidFill>
              </a:rPr>
              <a:pPr defTabSz="623213"/>
              <a:t>‹#›</a:t>
            </a:fld>
            <a:endParaRPr lang="en-US" sz="1200" dirty="0">
              <a:solidFill>
                <a:prstClr val="black">
                  <a:tint val="75000"/>
                </a:prstClr>
              </a:solidFill>
            </a:endParaRPr>
          </a:p>
        </p:txBody>
      </p:sp>
    </p:spTree>
    <p:extLst>
      <p:ext uri="{BB962C8B-B14F-4D97-AF65-F5344CB8AC3E}">
        <p14:creationId xmlns:p14="http://schemas.microsoft.com/office/powerpoint/2010/main" val="1615638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311606">
        <a:defRPr>
          <a:latin typeface="+mn-lt"/>
          <a:ea typeface="+mn-ea"/>
          <a:cs typeface="+mn-cs"/>
        </a:defRPr>
      </a:lvl2pPr>
      <a:lvl3pPr marL="623213">
        <a:defRPr>
          <a:latin typeface="+mn-lt"/>
          <a:ea typeface="+mn-ea"/>
          <a:cs typeface="+mn-cs"/>
        </a:defRPr>
      </a:lvl3pPr>
      <a:lvl4pPr marL="934819">
        <a:defRPr>
          <a:latin typeface="+mn-lt"/>
          <a:ea typeface="+mn-ea"/>
          <a:cs typeface="+mn-cs"/>
        </a:defRPr>
      </a:lvl4pPr>
      <a:lvl5pPr marL="1246426">
        <a:defRPr>
          <a:latin typeface="+mn-lt"/>
          <a:ea typeface="+mn-ea"/>
          <a:cs typeface="+mn-cs"/>
        </a:defRPr>
      </a:lvl5pPr>
      <a:lvl6pPr marL="1558032">
        <a:defRPr>
          <a:latin typeface="+mn-lt"/>
          <a:ea typeface="+mn-ea"/>
          <a:cs typeface="+mn-cs"/>
        </a:defRPr>
      </a:lvl6pPr>
      <a:lvl7pPr marL="1869639">
        <a:defRPr>
          <a:latin typeface="+mn-lt"/>
          <a:ea typeface="+mn-ea"/>
          <a:cs typeface="+mn-cs"/>
        </a:defRPr>
      </a:lvl7pPr>
      <a:lvl8pPr marL="2181246">
        <a:defRPr>
          <a:latin typeface="+mn-lt"/>
          <a:ea typeface="+mn-ea"/>
          <a:cs typeface="+mn-cs"/>
        </a:defRPr>
      </a:lvl8pPr>
      <a:lvl9pPr marL="2492852">
        <a:defRPr>
          <a:latin typeface="+mn-lt"/>
          <a:ea typeface="+mn-ea"/>
          <a:cs typeface="+mn-cs"/>
        </a:defRPr>
      </a:lvl9pPr>
    </p:bodyStyle>
    <p:otherStyle>
      <a:lvl1pPr marL="0">
        <a:defRPr>
          <a:latin typeface="+mn-lt"/>
          <a:ea typeface="+mn-ea"/>
          <a:cs typeface="+mn-cs"/>
        </a:defRPr>
      </a:lvl1pPr>
      <a:lvl2pPr marL="311606">
        <a:defRPr>
          <a:latin typeface="+mn-lt"/>
          <a:ea typeface="+mn-ea"/>
          <a:cs typeface="+mn-cs"/>
        </a:defRPr>
      </a:lvl2pPr>
      <a:lvl3pPr marL="623213">
        <a:defRPr>
          <a:latin typeface="+mn-lt"/>
          <a:ea typeface="+mn-ea"/>
          <a:cs typeface="+mn-cs"/>
        </a:defRPr>
      </a:lvl3pPr>
      <a:lvl4pPr marL="934819">
        <a:defRPr>
          <a:latin typeface="+mn-lt"/>
          <a:ea typeface="+mn-ea"/>
          <a:cs typeface="+mn-cs"/>
        </a:defRPr>
      </a:lvl4pPr>
      <a:lvl5pPr marL="1246426">
        <a:defRPr>
          <a:latin typeface="+mn-lt"/>
          <a:ea typeface="+mn-ea"/>
          <a:cs typeface="+mn-cs"/>
        </a:defRPr>
      </a:lvl5pPr>
      <a:lvl6pPr marL="1558032">
        <a:defRPr>
          <a:latin typeface="+mn-lt"/>
          <a:ea typeface="+mn-ea"/>
          <a:cs typeface="+mn-cs"/>
        </a:defRPr>
      </a:lvl6pPr>
      <a:lvl7pPr marL="1869639">
        <a:defRPr>
          <a:latin typeface="+mn-lt"/>
          <a:ea typeface="+mn-ea"/>
          <a:cs typeface="+mn-cs"/>
        </a:defRPr>
      </a:lvl7pPr>
      <a:lvl8pPr marL="2181246">
        <a:defRPr>
          <a:latin typeface="+mn-lt"/>
          <a:ea typeface="+mn-ea"/>
          <a:cs typeface="+mn-cs"/>
        </a:defRPr>
      </a:lvl8pPr>
      <a:lvl9pPr marL="2492852">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57200" y="274324"/>
            <a:ext cx="822960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457200" y="1577344"/>
            <a:ext cx="82296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528398" y="6430035"/>
            <a:ext cx="1555377" cy="102592"/>
          </a:xfrm>
          <a:prstGeom prst="rect">
            <a:avLst/>
          </a:prstGeom>
        </p:spPr>
        <p:txBody>
          <a:bodyPr wrap="square" lIns="0" tIns="0" rIns="0" bIns="0">
            <a:spAutoFit/>
          </a:bodyPr>
          <a:lstStyle>
            <a:lvl1pPr>
              <a:defRPr sz="700" b="0" i="0">
                <a:solidFill>
                  <a:schemeClr val="tx1"/>
                </a:solidFill>
                <a:latin typeface="Times New Roman"/>
                <a:cs typeface="Times New Roman"/>
              </a:defRPr>
            </a:lvl1pPr>
          </a:lstStyle>
          <a:p>
            <a:pPr marL="238068" defTabSz="623303">
              <a:lnSpc>
                <a:spcPts val="753"/>
              </a:lnSpc>
            </a:pPr>
            <a:r>
              <a:rPr lang="en-US" spc="-3" smtClean="0">
                <a:solidFill>
                  <a:prstClr val="black"/>
                </a:solidFill>
              </a:rPr>
              <a:t>September </a:t>
            </a:r>
            <a:r>
              <a:rPr lang="en-US" smtClean="0">
                <a:solidFill>
                  <a:prstClr val="black"/>
                </a:solidFill>
              </a:rPr>
              <a:t>1,</a:t>
            </a:r>
            <a:r>
              <a:rPr lang="en-US" spc="-41" smtClean="0">
                <a:solidFill>
                  <a:prstClr val="black"/>
                </a:solidFill>
              </a:rPr>
              <a:t> </a:t>
            </a:r>
            <a:r>
              <a:rPr lang="en-US" smtClean="0">
                <a:solidFill>
                  <a:prstClr val="black"/>
                </a:solidFill>
              </a:rPr>
              <a:t>2015</a:t>
            </a:r>
            <a:endParaRPr lang="en-US" dirty="0">
              <a:solidFill>
                <a:prstClr val="black"/>
              </a:solidFill>
            </a:endParaRPr>
          </a:p>
        </p:txBody>
      </p:sp>
      <p:sp>
        <p:nvSpPr>
          <p:cNvPr id="5" name="Holder 5"/>
          <p:cNvSpPr>
            <a:spLocks noGrp="1"/>
          </p:cNvSpPr>
          <p:nvPr>
            <p:ph type="dt" sz="half" idx="6"/>
          </p:nvPr>
        </p:nvSpPr>
        <p:spPr>
          <a:xfrm>
            <a:off x="457200" y="6377944"/>
            <a:ext cx="2103120" cy="188863"/>
          </a:xfrm>
          <a:prstGeom prst="rect">
            <a:avLst/>
          </a:prstGeom>
        </p:spPr>
        <p:txBody>
          <a:bodyPr wrap="square" lIns="0" tIns="0" rIns="0" bIns="0">
            <a:spAutoFit/>
          </a:bodyPr>
          <a:lstStyle>
            <a:lvl1pPr algn="l">
              <a:defRPr>
                <a:solidFill>
                  <a:schemeClr val="tx1">
                    <a:tint val="75000"/>
                  </a:schemeClr>
                </a:solidFill>
              </a:defRPr>
            </a:lvl1pPr>
          </a:lstStyle>
          <a:p>
            <a:pPr defTabSz="623303"/>
            <a:fld id="{1D8BD707-D9CF-40AE-B4C6-C98DA3205C09}" type="datetimeFigureOut">
              <a:rPr lang="en-US" sz="1200" smtClean="0">
                <a:solidFill>
                  <a:prstClr val="black">
                    <a:tint val="75000"/>
                  </a:prstClr>
                </a:solidFill>
              </a:rPr>
              <a:pPr defTabSz="623303"/>
              <a:t>9/2/2016</a:t>
            </a:fld>
            <a:endParaRPr lang="en-US" sz="1200" dirty="0">
              <a:solidFill>
                <a:prstClr val="black">
                  <a:tint val="75000"/>
                </a:prstClr>
              </a:solidFill>
            </a:endParaRPr>
          </a:p>
        </p:txBody>
      </p:sp>
      <p:sp>
        <p:nvSpPr>
          <p:cNvPr id="6" name="Holder 6"/>
          <p:cNvSpPr>
            <a:spLocks noGrp="1"/>
          </p:cNvSpPr>
          <p:nvPr>
            <p:ph type="sldNum" sz="quarter" idx="7"/>
          </p:nvPr>
        </p:nvSpPr>
        <p:spPr>
          <a:xfrm>
            <a:off x="6583680" y="6377944"/>
            <a:ext cx="2103120" cy="188863"/>
          </a:xfrm>
          <a:prstGeom prst="rect">
            <a:avLst/>
          </a:prstGeom>
        </p:spPr>
        <p:txBody>
          <a:bodyPr wrap="square" lIns="0" tIns="0" rIns="0" bIns="0">
            <a:spAutoFit/>
          </a:bodyPr>
          <a:lstStyle>
            <a:lvl1pPr algn="r">
              <a:defRPr>
                <a:solidFill>
                  <a:schemeClr val="tx1">
                    <a:tint val="75000"/>
                  </a:schemeClr>
                </a:solidFill>
              </a:defRPr>
            </a:lvl1pPr>
          </a:lstStyle>
          <a:p>
            <a:pPr defTabSz="623303"/>
            <a:fld id="{B6F15528-21DE-4FAA-801E-634DDDAF4B2B}" type="slidenum">
              <a:rPr lang="en-US" sz="1200" smtClean="0">
                <a:solidFill>
                  <a:prstClr val="black">
                    <a:tint val="75000"/>
                  </a:prstClr>
                </a:solidFill>
              </a:rPr>
              <a:pPr defTabSz="623303"/>
              <a:t>‹#›</a:t>
            </a:fld>
            <a:endParaRPr lang="en-US" sz="1200" dirty="0">
              <a:solidFill>
                <a:prstClr val="black">
                  <a:tint val="75000"/>
                </a:prstClr>
              </a:solidFill>
            </a:endParaRPr>
          </a:p>
        </p:txBody>
      </p:sp>
    </p:spTree>
    <p:extLst>
      <p:ext uri="{BB962C8B-B14F-4D97-AF65-F5344CB8AC3E}">
        <p14:creationId xmlns:p14="http://schemas.microsoft.com/office/powerpoint/2010/main" val="333101678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Lst>
  <p:txStyles>
    <p:titleStyle>
      <a:lvl1pPr>
        <a:defRPr>
          <a:latin typeface="+mj-lt"/>
          <a:ea typeface="+mj-ea"/>
          <a:cs typeface="+mj-cs"/>
        </a:defRPr>
      </a:lvl1pPr>
    </p:titleStyle>
    <p:bodyStyle>
      <a:lvl1pPr marL="0">
        <a:defRPr>
          <a:latin typeface="+mn-lt"/>
          <a:ea typeface="+mn-ea"/>
          <a:cs typeface="+mn-cs"/>
        </a:defRPr>
      </a:lvl1pPr>
      <a:lvl2pPr marL="311651">
        <a:defRPr>
          <a:latin typeface="+mn-lt"/>
          <a:ea typeface="+mn-ea"/>
          <a:cs typeface="+mn-cs"/>
        </a:defRPr>
      </a:lvl2pPr>
      <a:lvl3pPr marL="623303">
        <a:defRPr>
          <a:latin typeface="+mn-lt"/>
          <a:ea typeface="+mn-ea"/>
          <a:cs typeface="+mn-cs"/>
        </a:defRPr>
      </a:lvl3pPr>
      <a:lvl4pPr marL="934954">
        <a:defRPr>
          <a:latin typeface="+mn-lt"/>
          <a:ea typeface="+mn-ea"/>
          <a:cs typeface="+mn-cs"/>
        </a:defRPr>
      </a:lvl4pPr>
      <a:lvl5pPr marL="1246606">
        <a:defRPr>
          <a:latin typeface="+mn-lt"/>
          <a:ea typeface="+mn-ea"/>
          <a:cs typeface="+mn-cs"/>
        </a:defRPr>
      </a:lvl5pPr>
      <a:lvl6pPr marL="1558257">
        <a:defRPr>
          <a:latin typeface="+mn-lt"/>
          <a:ea typeface="+mn-ea"/>
          <a:cs typeface="+mn-cs"/>
        </a:defRPr>
      </a:lvl6pPr>
      <a:lvl7pPr marL="1869909">
        <a:defRPr>
          <a:latin typeface="+mn-lt"/>
          <a:ea typeface="+mn-ea"/>
          <a:cs typeface="+mn-cs"/>
        </a:defRPr>
      </a:lvl7pPr>
      <a:lvl8pPr marL="2181561">
        <a:defRPr>
          <a:latin typeface="+mn-lt"/>
          <a:ea typeface="+mn-ea"/>
          <a:cs typeface="+mn-cs"/>
        </a:defRPr>
      </a:lvl8pPr>
      <a:lvl9pPr marL="2493212">
        <a:defRPr>
          <a:latin typeface="+mn-lt"/>
          <a:ea typeface="+mn-ea"/>
          <a:cs typeface="+mn-cs"/>
        </a:defRPr>
      </a:lvl9pPr>
    </p:bodyStyle>
    <p:otherStyle>
      <a:lvl1pPr marL="0">
        <a:defRPr>
          <a:latin typeface="+mn-lt"/>
          <a:ea typeface="+mn-ea"/>
          <a:cs typeface="+mn-cs"/>
        </a:defRPr>
      </a:lvl1pPr>
      <a:lvl2pPr marL="311651">
        <a:defRPr>
          <a:latin typeface="+mn-lt"/>
          <a:ea typeface="+mn-ea"/>
          <a:cs typeface="+mn-cs"/>
        </a:defRPr>
      </a:lvl2pPr>
      <a:lvl3pPr marL="623303">
        <a:defRPr>
          <a:latin typeface="+mn-lt"/>
          <a:ea typeface="+mn-ea"/>
          <a:cs typeface="+mn-cs"/>
        </a:defRPr>
      </a:lvl3pPr>
      <a:lvl4pPr marL="934954">
        <a:defRPr>
          <a:latin typeface="+mn-lt"/>
          <a:ea typeface="+mn-ea"/>
          <a:cs typeface="+mn-cs"/>
        </a:defRPr>
      </a:lvl4pPr>
      <a:lvl5pPr marL="1246606">
        <a:defRPr>
          <a:latin typeface="+mn-lt"/>
          <a:ea typeface="+mn-ea"/>
          <a:cs typeface="+mn-cs"/>
        </a:defRPr>
      </a:lvl5pPr>
      <a:lvl6pPr marL="1558257">
        <a:defRPr>
          <a:latin typeface="+mn-lt"/>
          <a:ea typeface="+mn-ea"/>
          <a:cs typeface="+mn-cs"/>
        </a:defRPr>
      </a:lvl6pPr>
      <a:lvl7pPr marL="1869909">
        <a:defRPr>
          <a:latin typeface="+mn-lt"/>
          <a:ea typeface="+mn-ea"/>
          <a:cs typeface="+mn-cs"/>
        </a:defRPr>
      </a:lvl7pPr>
      <a:lvl8pPr marL="2181561">
        <a:defRPr>
          <a:latin typeface="+mn-lt"/>
          <a:ea typeface="+mn-ea"/>
          <a:cs typeface="+mn-cs"/>
        </a:defRPr>
      </a:lvl8pPr>
      <a:lvl9pPr marL="2493212">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57200" y="274321"/>
            <a:ext cx="822960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457200" y="1577341"/>
            <a:ext cx="82296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528398" y="6430035"/>
            <a:ext cx="1555377" cy="102592"/>
          </a:xfrm>
          <a:prstGeom prst="rect">
            <a:avLst/>
          </a:prstGeom>
        </p:spPr>
        <p:txBody>
          <a:bodyPr wrap="square" lIns="0" tIns="0" rIns="0" bIns="0">
            <a:spAutoFit/>
          </a:bodyPr>
          <a:lstStyle>
            <a:lvl1pPr>
              <a:defRPr sz="700" b="0" i="0">
                <a:solidFill>
                  <a:schemeClr val="tx1"/>
                </a:solidFill>
                <a:latin typeface="Times New Roman"/>
                <a:cs typeface="Times New Roman"/>
              </a:defRPr>
            </a:lvl1pPr>
          </a:lstStyle>
          <a:p>
            <a:pPr marL="238119" defTabSz="623438">
              <a:lnSpc>
                <a:spcPts val="753"/>
              </a:lnSpc>
            </a:pPr>
            <a:r>
              <a:rPr lang="en-US" spc="-3" smtClean="0">
                <a:solidFill>
                  <a:prstClr val="black"/>
                </a:solidFill>
              </a:rPr>
              <a:t>September </a:t>
            </a:r>
            <a:r>
              <a:rPr lang="en-US" smtClean="0">
                <a:solidFill>
                  <a:prstClr val="black"/>
                </a:solidFill>
              </a:rPr>
              <a:t>1,</a:t>
            </a:r>
            <a:r>
              <a:rPr lang="en-US" spc="-41" smtClean="0">
                <a:solidFill>
                  <a:prstClr val="black"/>
                </a:solidFill>
              </a:rPr>
              <a:t> </a:t>
            </a:r>
            <a:r>
              <a:rPr lang="en-US" smtClean="0">
                <a:solidFill>
                  <a:prstClr val="black"/>
                </a:solidFill>
              </a:rPr>
              <a:t>2015</a:t>
            </a:r>
            <a:endParaRPr lang="en-US" dirty="0">
              <a:solidFill>
                <a:prstClr val="black"/>
              </a:solidFill>
            </a:endParaRPr>
          </a:p>
        </p:txBody>
      </p:sp>
      <p:sp>
        <p:nvSpPr>
          <p:cNvPr id="5" name="Holder 5"/>
          <p:cNvSpPr>
            <a:spLocks noGrp="1"/>
          </p:cNvSpPr>
          <p:nvPr>
            <p:ph type="dt" sz="half" idx="6"/>
          </p:nvPr>
        </p:nvSpPr>
        <p:spPr>
          <a:xfrm>
            <a:off x="457200" y="6377941"/>
            <a:ext cx="2103120" cy="188863"/>
          </a:xfrm>
          <a:prstGeom prst="rect">
            <a:avLst/>
          </a:prstGeom>
        </p:spPr>
        <p:txBody>
          <a:bodyPr wrap="square" lIns="0" tIns="0" rIns="0" bIns="0">
            <a:spAutoFit/>
          </a:bodyPr>
          <a:lstStyle>
            <a:lvl1pPr algn="l">
              <a:defRPr>
                <a:solidFill>
                  <a:schemeClr val="tx1">
                    <a:tint val="75000"/>
                  </a:schemeClr>
                </a:solidFill>
              </a:defRPr>
            </a:lvl1pPr>
          </a:lstStyle>
          <a:p>
            <a:pPr defTabSz="623438"/>
            <a:fld id="{1D8BD707-D9CF-40AE-B4C6-C98DA3205C09}" type="datetimeFigureOut">
              <a:rPr lang="en-US" sz="1200">
                <a:solidFill>
                  <a:prstClr val="black">
                    <a:tint val="75000"/>
                  </a:prstClr>
                </a:solidFill>
              </a:rPr>
              <a:pPr defTabSz="623438"/>
              <a:t>9/2/2016</a:t>
            </a:fld>
            <a:endParaRPr lang="en-US" sz="1200" dirty="0">
              <a:solidFill>
                <a:prstClr val="black">
                  <a:tint val="75000"/>
                </a:prstClr>
              </a:solidFill>
            </a:endParaRPr>
          </a:p>
        </p:txBody>
      </p:sp>
      <p:sp>
        <p:nvSpPr>
          <p:cNvPr id="6" name="Holder 6"/>
          <p:cNvSpPr>
            <a:spLocks noGrp="1"/>
          </p:cNvSpPr>
          <p:nvPr>
            <p:ph type="sldNum" sz="quarter" idx="7"/>
          </p:nvPr>
        </p:nvSpPr>
        <p:spPr>
          <a:xfrm>
            <a:off x="6583680" y="6377941"/>
            <a:ext cx="2103120" cy="188863"/>
          </a:xfrm>
          <a:prstGeom prst="rect">
            <a:avLst/>
          </a:prstGeom>
        </p:spPr>
        <p:txBody>
          <a:bodyPr wrap="square" lIns="0" tIns="0" rIns="0" bIns="0">
            <a:spAutoFit/>
          </a:bodyPr>
          <a:lstStyle>
            <a:lvl1pPr algn="r">
              <a:defRPr>
                <a:solidFill>
                  <a:schemeClr val="tx1">
                    <a:tint val="75000"/>
                  </a:schemeClr>
                </a:solidFill>
              </a:defRPr>
            </a:lvl1pPr>
          </a:lstStyle>
          <a:p>
            <a:pPr defTabSz="623438"/>
            <a:fld id="{B6F15528-21DE-4FAA-801E-634DDDAF4B2B}" type="slidenum">
              <a:rPr sz="1200">
                <a:solidFill>
                  <a:prstClr val="black">
                    <a:tint val="75000"/>
                  </a:prstClr>
                </a:solidFill>
              </a:rPr>
              <a:pPr defTabSz="623438"/>
              <a:t>‹#›</a:t>
            </a:fld>
            <a:endParaRPr sz="1200" dirty="0">
              <a:solidFill>
                <a:prstClr val="black">
                  <a:tint val="75000"/>
                </a:prstClr>
              </a:solidFill>
            </a:endParaRPr>
          </a:p>
        </p:txBody>
      </p:sp>
    </p:spTree>
    <p:extLst>
      <p:ext uri="{BB962C8B-B14F-4D97-AF65-F5344CB8AC3E}">
        <p14:creationId xmlns:p14="http://schemas.microsoft.com/office/powerpoint/2010/main" val="328729314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Lst>
  <p:txStyles>
    <p:titleStyle>
      <a:lvl1pPr>
        <a:defRPr>
          <a:latin typeface="+mj-lt"/>
          <a:ea typeface="+mj-ea"/>
          <a:cs typeface="+mj-cs"/>
        </a:defRPr>
      </a:lvl1pPr>
    </p:titleStyle>
    <p:bodyStyle>
      <a:lvl1pPr marL="0">
        <a:defRPr>
          <a:latin typeface="+mn-lt"/>
          <a:ea typeface="+mn-ea"/>
          <a:cs typeface="+mn-cs"/>
        </a:defRPr>
      </a:lvl1pPr>
      <a:lvl2pPr marL="311719">
        <a:defRPr>
          <a:latin typeface="+mn-lt"/>
          <a:ea typeface="+mn-ea"/>
          <a:cs typeface="+mn-cs"/>
        </a:defRPr>
      </a:lvl2pPr>
      <a:lvl3pPr marL="623438">
        <a:defRPr>
          <a:latin typeface="+mn-lt"/>
          <a:ea typeface="+mn-ea"/>
          <a:cs typeface="+mn-cs"/>
        </a:defRPr>
      </a:lvl3pPr>
      <a:lvl4pPr marL="935157">
        <a:defRPr>
          <a:latin typeface="+mn-lt"/>
          <a:ea typeface="+mn-ea"/>
          <a:cs typeface="+mn-cs"/>
        </a:defRPr>
      </a:lvl4pPr>
      <a:lvl5pPr marL="1246876">
        <a:defRPr>
          <a:latin typeface="+mn-lt"/>
          <a:ea typeface="+mn-ea"/>
          <a:cs typeface="+mn-cs"/>
        </a:defRPr>
      </a:lvl5pPr>
      <a:lvl6pPr marL="1558595">
        <a:defRPr>
          <a:latin typeface="+mn-lt"/>
          <a:ea typeface="+mn-ea"/>
          <a:cs typeface="+mn-cs"/>
        </a:defRPr>
      </a:lvl6pPr>
      <a:lvl7pPr marL="1870314">
        <a:defRPr>
          <a:latin typeface="+mn-lt"/>
          <a:ea typeface="+mn-ea"/>
          <a:cs typeface="+mn-cs"/>
        </a:defRPr>
      </a:lvl7pPr>
      <a:lvl8pPr marL="2182033">
        <a:defRPr>
          <a:latin typeface="+mn-lt"/>
          <a:ea typeface="+mn-ea"/>
          <a:cs typeface="+mn-cs"/>
        </a:defRPr>
      </a:lvl8pPr>
      <a:lvl9pPr marL="2493752">
        <a:defRPr>
          <a:latin typeface="+mn-lt"/>
          <a:ea typeface="+mn-ea"/>
          <a:cs typeface="+mn-cs"/>
        </a:defRPr>
      </a:lvl9pPr>
    </p:bodyStyle>
    <p:otherStyle>
      <a:lvl1pPr marL="0">
        <a:defRPr>
          <a:latin typeface="+mn-lt"/>
          <a:ea typeface="+mn-ea"/>
          <a:cs typeface="+mn-cs"/>
        </a:defRPr>
      </a:lvl1pPr>
      <a:lvl2pPr marL="311719">
        <a:defRPr>
          <a:latin typeface="+mn-lt"/>
          <a:ea typeface="+mn-ea"/>
          <a:cs typeface="+mn-cs"/>
        </a:defRPr>
      </a:lvl2pPr>
      <a:lvl3pPr marL="623438">
        <a:defRPr>
          <a:latin typeface="+mn-lt"/>
          <a:ea typeface="+mn-ea"/>
          <a:cs typeface="+mn-cs"/>
        </a:defRPr>
      </a:lvl3pPr>
      <a:lvl4pPr marL="935157">
        <a:defRPr>
          <a:latin typeface="+mn-lt"/>
          <a:ea typeface="+mn-ea"/>
          <a:cs typeface="+mn-cs"/>
        </a:defRPr>
      </a:lvl4pPr>
      <a:lvl5pPr marL="1246876">
        <a:defRPr>
          <a:latin typeface="+mn-lt"/>
          <a:ea typeface="+mn-ea"/>
          <a:cs typeface="+mn-cs"/>
        </a:defRPr>
      </a:lvl5pPr>
      <a:lvl6pPr marL="1558595">
        <a:defRPr>
          <a:latin typeface="+mn-lt"/>
          <a:ea typeface="+mn-ea"/>
          <a:cs typeface="+mn-cs"/>
        </a:defRPr>
      </a:lvl6pPr>
      <a:lvl7pPr marL="1870314">
        <a:defRPr>
          <a:latin typeface="+mn-lt"/>
          <a:ea typeface="+mn-ea"/>
          <a:cs typeface="+mn-cs"/>
        </a:defRPr>
      </a:lvl7pPr>
      <a:lvl8pPr marL="2182033">
        <a:defRPr>
          <a:latin typeface="+mn-lt"/>
          <a:ea typeface="+mn-ea"/>
          <a:cs typeface="+mn-cs"/>
        </a:defRPr>
      </a:lvl8pPr>
      <a:lvl9pPr marL="2493752">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hyperlink" Target="https://www.rotary.org/myrotary/en/take-action/apply-grants/district-grants" TargetMode="External"/><Relationship Id="rId2" Type="http://schemas.openxmlformats.org/officeDocument/2006/relationships/hyperlink" Target="https://www.rotary.org/myrotary/en/document/rotary-foundation-reference-guide" TargetMode="External"/><Relationship Id="rId1" Type="http://schemas.openxmlformats.org/officeDocument/2006/relationships/slideLayout" Target="../slideLayouts/slideLayout17.xml"/><Relationship Id="rId4" Type="http://schemas.openxmlformats.org/officeDocument/2006/relationships/hyperlink" Target="https://www.rotary.org/myrotary/en/take-action/apply-grants/global-grant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ctrTitle"/>
          </p:nvPr>
        </p:nvSpPr>
        <p:spPr>
          <a:xfrm>
            <a:off x="685800" y="1756975"/>
            <a:ext cx="7772400" cy="677065"/>
          </a:xfrm>
          <a:noFill/>
          <a:ln/>
        </p:spPr>
        <p:txBody>
          <a:bodyPr anchor="ctr"/>
          <a:lstStyle/>
          <a:p>
            <a:r>
              <a:rPr lang="en-US" altLang="en-US" sz="4400" dirty="0"/>
              <a:t>The Rotary Foundation</a:t>
            </a:r>
          </a:p>
        </p:txBody>
      </p:sp>
      <p:sp>
        <p:nvSpPr>
          <p:cNvPr id="112643" name="Rectangle 3"/>
          <p:cNvSpPr>
            <a:spLocks noGrp="1" noChangeArrowheads="1"/>
          </p:cNvSpPr>
          <p:nvPr>
            <p:ph type="subTitle" idx="4294967295"/>
          </p:nvPr>
        </p:nvSpPr>
        <p:spPr>
          <a:xfrm>
            <a:off x="4037745" y="3095627"/>
            <a:ext cx="5129212" cy="923330"/>
          </a:xfrm>
          <a:prstGeom prst="rect">
            <a:avLst/>
          </a:prstGeom>
          <a:noFill/>
          <a:ln/>
        </p:spPr>
        <p:txBody>
          <a:bodyPr/>
          <a:lstStyle/>
          <a:p>
            <a:pPr marL="342749" indent="-342749" algn="ctr">
              <a:spcBef>
                <a:spcPct val="0"/>
              </a:spcBef>
            </a:pPr>
            <a:r>
              <a:rPr lang="en-US" altLang="en-US" sz="3000" b="1" dirty="0">
                <a:solidFill>
                  <a:srgbClr val="C09132"/>
                </a:solidFill>
                <a:effectLst>
                  <a:outerShdw blurRad="38100" dist="38100" dir="2700000" algn="tl">
                    <a:srgbClr val="C0C0C0"/>
                  </a:outerShdw>
                </a:effectLst>
              </a:rPr>
              <a:t>  “World Peace through Understanding”</a:t>
            </a:r>
          </a:p>
        </p:txBody>
      </p:sp>
      <p:graphicFrame>
        <p:nvGraphicFramePr>
          <p:cNvPr id="112644" name="Object 4"/>
          <p:cNvGraphicFramePr>
            <a:graphicFrameLocks/>
          </p:cNvGraphicFramePr>
          <p:nvPr>
            <p:extLst>
              <p:ext uri="{D42A27DB-BD31-4B8C-83A1-F6EECF244321}">
                <p14:modId xmlns:p14="http://schemas.microsoft.com/office/powerpoint/2010/main" val="912358890"/>
              </p:ext>
            </p:extLst>
          </p:nvPr>
        </p:nvGraphicFramePr>
        <p:xfrm>
          <a:off x="904876" y="2926557"/>
          <a:ext cx="3667125" cy="1638300"/>
        </p:xfrm>
        <a:graphic>
          <a:graphicData uri="http://schemas.openxmlformats.org/presentationml/2006/ole">
            <mc:AlternateContent xmlns:mc="http://schemas.openxmlformats.org/markup-compatibility/2006">
              <mc:Choice xmlns:v="urn:schemas-microsoft-com:vml" Requires="v">
                <p:oleObj spid="_x0000_s1030" name="Clip" r:id="rId4" imgW="3666960" imgH="1638000" progId="MS_ClipArt_Gallery.2">
                  <p:embed/>
                </p:oleObj>
              </mc:Choice>
              <mc:Fallback>
                <p:oleObj name="Clip" r:id="rId4" imgW="3666960" imgH="1638000" progId="MS_ClipArt_Gallery.2">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4876" y="2926557"/>
                        <a:ext cx="3667125" cy="1638300"/>
                      </a:xfrm>
                      <a:prstGeom prst="rect">
                        <a:avLst/>
                      </a:prstGeom>
                      <a:noFill/>
                      <a:ln>
                        <a:solidFill>
                          <a:schemeClr val="tx1"/>
                        </a:solidFill>
                      </a:ln>
                      <a:effectLst/>
                      <a:extLst/>
                    </p:spPr>
                  </p:pic>
                </p:oleObj>
              </mc:Fallback>
            </mc:AlternateContent>
          </a:graphicData>
        </a:graphic>
      </p:graphicFrame>
    </p:spTree>
    <p:extLst>
      <p:ext uri="{BB962C8B-B14F-4D97-AF65-F5344CB8AC3E}">
        <p14:creationId xmlns:p14="http://schemas.microsoft.com/office/powerpoint/2010/main" val="2109175811"/>
      </p:ext>
    </p:extLst>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5" name="Rectangle 3"/>
          <p:cNvSpPr>
            <a:spLocks noGrp="1" noChangeArrowheads="1"/>
          </p:cNvSpPr>
          <p:nvPr>
            <p:ph type="body" idx="1"/>
          </p:nvPr>
        </p:nvSpPr>
        <p:spPr>
          <a:xfrm>
            <a:off x="1922318" y="2701640"/>
            <a:ext cx="5351318" cy="2492990"/>
          </a:xfr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txBody>
          <a:bodyPr/>
          <a:lstStyle/>
          <a:p>
            <a:pPr algn="ctr">
              <a:lnSpc>
                <a:spcPct val="150000"/>
              </a:lnSpc>
            </a:pPr>
            <a:r>
              <a:rPr lang="en-US" altLang="en-US" sz="2700" dirty="0"/>
              <a:t>Paul Harris Fellowships</a:t>
            </a:r>
          </a:p>
          <a:p>
            <a:pPr algn="ctr">
              <a:lnSpc>
                <a:spcPct val="150000"/>
              </a:lnSpc>
            </a:pPr>
            <a:r>
              <a:rPr lang="en-US" altLang="en-US" sz="2700" dirty="0"/>
              <a:t>Sustaining Members</a:t>
            </a:r>
          </a:p>
          <a:p>
            <a:pPr algn="ctr">
              <a:lnSpc>
                <a:spcPct val="150000"/>
              </a:lnSpc>
            </a:pPr>
            <a:r>
              <a:rPr lang="en-US" altLang="en-US" sz="2700" dirty="0"/>
              <a:t>Benefactors</a:t>
            </a:r>
          </a:p>
          <a:p>
            <a:pPr algn="ctr">
              <a:lnSpc>
                <a:spcPct val="150000"/>
              </a:lnSpc>
            </a:pPr>
            <a:r>
              <a:rPr lang="en-US" altLang="en-US" sz="2700" dirty="0" smtClean="0"/>
              <a:t>Major </a:t>
            </a:r>
            <a:r>
              <a:rPr lang="en-US" altLang="en-US" sz="2700" dirty="0"/>
              <a:t>Giving</a:t>
            </a:r>
          </a:p>
        </p:txBody>
      </p:sp>
      <p:sp>
        <p:nvSpPr>
          <p:cNvPr id="136196" name="Text Box 4"/>
          <p:cNvSpPr txBox="1">
            <a:spLocks noChangeArrowheads="1"/>
          </p:cNvSpPr>
          <p:nvPr/>
        </p:nvSpPr>
        <p:spPr bwMode="auto">
          <a:xfrm>
            <a:off x="2909459" y="1143000"/>
            <a:ext cx="3377045" cy="1322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2327" tIns="31164" rIns="62327" bIns="31164">
            <a:spAutoFit/>
          </a:bodyPr>
          <a:lstStyle/>
          <a:p>
            <a:pPr algn="ctr" defTabSz="623258">
              <a:spcBef>
                <a:spcPct val="50000"/>
              </a:spcBef>
            </a:pPr>
            <a:r>
              <a:rPr lang="en-US" altLang="en-US" sz="4100" b="1" dirty="0">
                <a:solidFill>
                  <a:prstClr val="black"/>
                </a:solidFill>
              </a:rPr>
              <a:t>Source of Funds</a:t>
            </a:r>
          </a:p>
        </p:txBody>
      </p:sp>
    </p:spTree>
    <p:extLst>
      <p:ext uri="{BB962C8B-B14F-4D97-AF65-F5344CB8AC3E}">
        <p14:creationId xmlns:p14="http://schemas.microsoft.com/office/powerpoint/2010/main" val="1906763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63682" y="519547"/>
            <a:ext cx="8572500" cy="5907211"/>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vert="horz" wrap="square" lIns="0" tIns="0" rIns="0" bIns="0" rtlCol="0">
            <a:spAutoFit/>
          </a:bodyPr>
          <a:lstStyle/>
          <a:p>
            <a:pPr marL="1003923" marR="987472" algn="ctr" defTabSz="623393">
              <a:lnSpc>
                <a:spcPts val="1254"/>
              </a:lnSpc>
            </a:pPr>
            <a:endParaRPr lang="en-US" sz="2700" b="1" dirty="0">
              <a:solidFill>
                <a:prstClr val="black"/>
              </a:solidFill>
              <a:cs typeface="Times New Roman"/>
            </a:endParaRPr>
          </a:p>
          <a:p>
            <a:pPr marL="1003923" marR="987472" algn="ctr" defTabSz="623393">
              <a:lnSpc>
                <a:spcPts val="1254"/>
              </a:lnSpc>
            </a:pPr>
            <a:r>
              <a:rPr sz="2700" b="1" dirty="0">
                <a:solidFill>
                  <a:prstClr val="black"/>
                </a:solidFill>
                <a:cs typeface="Times New Roman"/>
              </a:rPr>
              <a:t>Club Recognition Levels for</a:t>
            </a:r>
            <a:r>
              <a:rPr sz="2700" b="1" spc="-51" dirty="0">
                <a:solidFill>
                  <a:prstClr val="black"/>
                </a:solidFill>
                <a:cs typeface="Times New Roman"/>
              </a:rPr>
              <a:t> </a:t>
            </a:r>
            <a:r>
              <a:rPr sz="2700" b="1" dirty="0">
                <a:solidFill>
                  <a:prstClr val="black"/>
                </a:solidFill>
                <a:cs typeface="Times New Roman"/>
              </a:rPr>
              <a:t>Support  Of Our </a:t>
            </a:r>
            <a:endParaRPr lang="en-US" sz="2700" b="1" dirty="0">
              <a:solidFill>
                <a:prstClr val="black"/>
              </a:solidFill>
              <a:cs typeface="Times New Roman"/>
            </a:endParaRPr>
          </a:p>
          <a:p>
            <a:pPr marL="1003923" marR="987472" algn="ctr" defTabSz="623393">
              <a:lnSpc>
                <a:spcPts val="1254"/>
              </a:lnSpc>
            </a:pPr>
            <a:endParaRPr lang="en-US" sz="2700" b="1" dirty="0">
              <a:solidFill>
                <a:prstClr val="black"/>
              </a:solidFill>
              <a:cs typeface="Times New Roman"/>
            </a:endParaRPr>
          </a:p>
          <a:p>
            <a:pPr marL="1003923" marR="987472" algn="ctr" defTabSz="623393">
              <a:lnSpc>
                <a:spcPts val="1254"/>
              </a:lnSpc>
            </a:pPr>
            <a:endParaRPr lang="en-US" sz="2700" b="1" dirty="0">
              <a:solidFill>
                <a:prstClr val="black"/>
              </a:solidFill>
              <a:cs typeface="Times New Roman"/>
            </a:endParaRPr>
          </a:p>
          <a:p>
            <a:pPr marL="1003923" marR="987472" algn="ctr" defTabSz="623393">
              <a:lnSpc>
                <a:spcPts val="1254"/>
              </a:lnSpc>
            </a:pPr>
            <a:r>
              <a:rPr sz="2700" b="1" dirty="0">
                <a:solidFill>
                  <a:prstClr val="black"/>
                </a:solidFill>
                <a:cs typeface="Times New Roman"/>
              </a:rPr>
              <a:t>Rotary</a:t>
            </a:r>
            <a:r>
              <a:rPr sz="2700" b="1" spc="-58" dirty="0">
                <a:solidFill>
                  <a:prstClr val="black"/>
                </a:solidFill>
                <a:cs typeface="Times New Roman"/>
              </a:rPr>
              <a:t> </a:t>
            </a:r>
            <a:r>
              <a:rPr sz="2700" b="1" dirty="0">
                <a:solidFill>
                  <a:prstClr val="black"/>
                </a:solidFill>
                <a:cs typeface="Times New Roman"/>
              </a:rPr>
              <a:t>Foundation</a:t>
            </a:r>
          </a:p>
          <a:p>
            <a:pPr defTabSz="623393"/>
            <a:endParaRPr sz="1600" dirty="0">
              <a:solidFill>
                <a:prstClr val="black"/>
              </a:solidFill>
              <a:cs typeface="Times New Roman"/>
            </a:endParaRPr>
          </a:p>
          <a:p>
            <a:pPr defTabSz="623393">
              <a:spcBef>
                <a:spcPts val="4"/>
              </a:spcBef>
            </a:pPr>
            <a:endParaRPr sz="1600" dirty="0">
              <a:solidFill>
                <a:prstClr val="black"/>
              </a:solidFill>
              <a:cs typeface="Times New Roman"/>
            </a:endParaRPr>
          </a:p>
          <a:p>
            <a:pPr marL="8658" marR="3464" defTabSz="623393"/>
            <a:r>
              <a:rPr sz="1600" b="1" u="sng" dirty="0">
                <a:solidFill>
                  <a:prstClr val="black"/>
                </a:solidFill>
                <a:cs typeface="Times New Roman"/>
              </a:rPr>
              <a:t>Every Rotarian Every Year/Sustaining Club </a:t>
            </a:r>
            <a:r>
              <a:rPr sz="1600" dirty="0">
                <a:solidFill>
                  <a:prstClr val="black"/>
                </a:solidFill>
                <a:cs typeface="Times New Roman"/>
              </a:rPr>
              <a:t>– As of June 30, every dues  paying member of a club has made a contribution of at least $100 to Our  Rotary Foundation during the preceding Rotary year. Only gifts to the  Annual fund are eligible toward the $100</a:t>
            </a:r>
            <a:r>
              <a:rPr sz="1600" spc="-44" dirty="0">
                <a:solidFill>
                  <a:prstClr val="black"/>
                </a:solidFill>
                <a:cs typeface="Times New Roman"/>
              </a:rPr>
              <a:t> </a:t>
            </a:r>
            <a:r>
              <a:rPr sz="1600" dirty="0">
                <a:solidFill>
                  <a:prstClr val="black"/>
                </a:solidFill>
                <a:cs typeface="Times New Roman"/>
              </a:rPr>
              <a:t>minimum.</a:t>
            </a:r>
          </a:p>
          <a:p>
            <a:pPr defTabSz="623393">
              <a:spcBef>
                <a:spcPts val="4"/>
              </a:spcBef>
            </a:pPr>
            <a:endParaRPr sz="1600" b="1" dirty="0">
              <a:solidFill>
                <a:prstClr val="black"/>
              </a:solidFill>
              <a:cs typeface="Times New Roman"/>
            </a:endParaRPr>
          </a:p>
          <a:p>
            <a:pPr marL="8658" marR="143294" defTabSz="623393"/>
            <a:r>
              <a:rPr sz="1600" b="1" u="sng" dirty="0">
                <a:solidFill>
                  <a:prstClr val="black"/>
                </a:solidFill>
                <a:cs typeface="Times New Roman"/>
              </a:rPr>
              <a:t>100% Foundation Giving Club </a:t>
            </a:r>
            <a:r>
              <a:rPr sz="1600" dirty="0">
                <a:solidFill>
                  <a:prstClr val="black"/>
                </a:solidFill>
                <a:cs typeface="Times New Roman"/>
              </a:rPr>
              <a:t>– As of June 30, every dues paying  member has made a contribution to Our Rotary Foundation during the  preceding Rotary year </a:t>
            </a:r>
            <a:r>
              <a:rPr sz="1600" u="sng" dirty="0">
                <a:solidFill>
                  <a:prstClr val="black"/>
                </a:solidFill>
                <a:cs typeface="Times New Roman"/>
              </a:rPr>
              <a:t>and </a:t>
            </a:r>
            <a:r>
              <a:rPr sz="1600" dirty="0">
                <a:solidFill>
                  <a:prstClr val="black"/>
                </a:solidFill>
                <a:cs typeface="Times New Roman"/>
              </a:rPr>
              <a:t>the club’s total giving is at least $100 per  member to any Rotary Foundation</a:t>
            </a:r>
            <a:r>
              <a:rPr sz="1600" spc="-48" dirty="0">
                <a:solidFill>
                  <a:prstClr val="black"/>
                </a:solidFill>
                <a:cs typeface="Times New Roman"/>
              </a:rPr>
              <a:t> </a:t>
            </a:r>
            <a:r>
              <a:rPr sz="1600" dirty="0">
                <a:solidFill>
                  <a:prstClr val="black"/>
                </a:solidFill>
                <a:cs typeface="Times New Roman"/>
              </a:rPr>
              <a:t>designation.</a:t>
            </a:r>
          </a:p>
          <a:p>
            <a:pPr defTabSz="623393">
              <a:spcBef>
                <a:spcPts val="4"/>
              </a:spcBef>
            </a:pPr>
            <a:endParaRPr sz="1600" dirty="0">
              <a:solidFill>
                <a:prstClr val="black"/>
              </a:solidFill>
              <a:cs typeface="Times New Roman"/>
            </a:endParaRPr>
          </a:p>
          <a:p>
            <a:pPr marL="8658" marR="341567" defTabSz="623393"/>
            <a:r>
              <a:rPr sz="1600" b="1" u="sng" dirty="0">
                <a:solidFill>
                  <a:prstClr val="black"/>
                </a:solidFill>
                <a:cs typeface="Times New Roman"/>
              </a:rPr>
              <a:t>100% Paul Harris Fellow Club </a:t>
            </a:r>
            <a:r>
              <a:rPr sz="1600" dirty="0">
                <a:solidFill>
                  <a:prstClr val="black"/>
                </a:solidFill>
                <a:cs typeface="Times New Roman"/>
              </a:rPr>
              <a:t>– Every member of a club is a Paul  Harris Fellow on a single</a:t>
            </a:r>
            <a:r>
              <a:rPr sz="1600" spc="-55" dirty="0">
                <a:solidFill>
                  <a:prstClr val="black"/>
                </a:solidFill>
                <a:cs typeface="Times New Roman"/>
              </a:rPr>
              <a:t> </a:t>
            </a:r>
            <a:r>
              <a:rPr sz="1600" dirty="0">
                <a:solidFill>
                  <a:prstClr val="black"/>
                </a:solidFill>
                <a:cs typeface="Times New Roman"/>
              </a:rPr>
              <a:t>day.</a:t>
            </a:r>
          </a:p>
          <a:p>
            <a:pPr defTabSz="623393">
              <a:spcBef>
                <a:spcPts val="4"/>
              </a:spcBef>
            </a:pPr>
            <a:endParaRPr sz="1600" b="1" dirty="0">
              <a:solidFill>
                <a:prstClr val="black"/>
              </a:solidFill>
              <a:cs typeface="Times New Roman"/>
            </a:endParaRPr>
          </a:p>
          <a:p>
            <a:pPr marL="8658" marR="171000" defTabSz="623393"/>
            <a:r>
              <a:rPr sz="1600" b="1" u="sng" dirty="0">
                <a:solidFill>
                  <a:prstClr val="black"/>
                </a:solidFill>
                <a:cs typeface="Times New Roman"/>
              </a:rPr>
              <a:t>100% Benefactor Club </a:t>
            </a:r>
            <a:r>
              <a:rPr sz="1600" dirty="0">
                <a:solidFill>
                  <a:prstClr val="black"/>
                </a:solidFill>
                <a:cs typeface="Times New Roman"/>
              </a:rPr>
              <a:t>- Every member of a club is a Benefactor on a  single</a:t>
            </a:r>
            <a:r>
              <a:rPr sz="1600" spc="-65" dirty="0">
                <a:solidFill>
                  <a:prstClr val="black"/>
                </a:solidFill>
                <a:cs typeface="Times New Roman"/>
              </a:rPr>
              <a:t> </a:t>
            </a:r>
            <a:r>
              <a:rPr sz="1600" dirty="0">
                <a:solidFill>
                  <a:prstClr val="black"/>
                </a:solidFill>
                <a:cs typeface="Times New Roman"/>
              </a:rPr>
              <a:t>day.</a:t>
            </a:r>
          </a:p>
          <a:p>
            <a:pPr defTabSz="623393">
              <a:spcBef>
                <a:spcPts val="4"/>
              </a:spcBef>
            </a:pPr>
            <a:endParaRPr sz="1600" dirty="0">
              <a:solidFill>
                <a:prstClr val="black"/>
              </a:solidFill>
              <a:cs typeface="Times New Roman"/>
            </a:endParaRPr>
          </a:p>
          <a:p>
            <a:pPr marL="8658" marR="35499" defTabSz="623393"/>
            <a:r>
              <a:rPr sz="1600" b="1" u="sng" dirty="0">
                <a:solidFill>
                  <a:prstClr val="black"/>
                </a:solidFill>
                <a:cs typeface="Times New Roman"/>
              </a:rPr>
              <a:t>Triple Crown Club </a:t>
            </a:r>
            <a:r>
              <a:rPr sz="1600" dirty="0">
                <a:solidFill>
                  <a:prstClr val="black"/>
                </a:solidFill>
                <a:cs typeface="Times New Roman"/>
              </a:rPr>
              <a:t>– Every member of a club is a Sustaining member, a  Paul Harris Fellow, and a Benefactor on a single</a:t>
            </a:r>
            <a:r>
              <a:rPr sz="1600" spc="-41" dirty="0">
                <a:solidFill>
                  <a:prstClr val="black"/>
                </a:solidFill>
                <a:cs typeface="Times New Roman"/>
              </a:rPr>
              <a:t> </a:t>
            </a:r>
            <a:r>
              <a:rPr sz="1600" dirty="0">
                <a:solidFill>
                  <a:prstClr val="black"/>
                </a:solidFill>
                <a:cs typeface="Times New Roman"/>
              </a:rPr>
              <a:t>day.</a:t>
            </a:r>
          </a:p>
          <a:p>
            <a:pPr defTabSz="623393"/>
            <a:endParaRPr sz="1600" dirty="0">
              <a:solidFill>
                <a:prstClr val="black"/>
              </a:solidFill>
              <a:cs typeface="Times New Roman"/>
            </a:endParaRPr>
          </a:p>
          <a:p>
            <a:pPr marL="10390" algn="ctr" defTabSz="623393"/>
            <a:r>
              <a:rPr sz="2700" b="1" spc="-3" dirty="0">
                <a:solidFill>
                  <a:prstClr val="black"/>
                </a:solidFill>
                <a:cs typeface="Times New Roman"/>
              </a:rPr>
              <a:t>A-L-O-H-A</a:t>
            </a:r>
            <a:endParaRPr sz="2700" b="1" dirty="0">
              <a:solidFill>
                <a:prstClr val="black"/>
              </a:solidFill>
              <a:cs typeface="Times New Roman"/>
            </a:endParaRPr>
          </a:p>
          <a:p>
            <a:pPr marL="10390" algn="ctr" defTabSz="623393"/>
            <a:r>
              <a:rPr sz="2700" i="1" spc="-3" dirty="0">
                <a:solidFill>
                  <a:prstClr val="black"/>
                </a:solidFill>
                <a:cs typeface="Times New Roman"/>
              </a:rPr>
              <a:t>At </a:t>
            </a:r>
            <a:r>
              <a:rPr sz="2700" i="1" dirty="0">
                <a:solidFill>
                  <a:prstClr val="black"/>
                </a:solidFill>
                <a:cs typeface="Times New Roman"/>
              </a:rPr>
              <a:t>Least </a:t>
            </a:r>
            <a:r>
              <a:rPr sz="2700" i="1" spc="-3" dirty="0">
                <a:solidFill>
                  <a:prstClr val="black"/>
                </a:solidFill>
                <a:cs typeface="Times New Roman"/>
              </a:rPr>
              <a:t>One Hundred</a:t>
            </a:r>
            <a:r>
              <a:rPr sz="2700" i="1" spc="-58" dirty="0">
                <a:solidFill>
                  <a:prstClr val="black"/>
                </a:solidFill>
                <a:cs typeface="Times New Roman"/>
              </a:rPr>
              <a:t> </a:t>
            </a:r>
            <a:r>
              <a:rPr sz="2700" i="1" spc="-3" dirty="0">
                <a:solidFill>
                  <a:prstClr val="black"/>
                </a:solidFill>
                <a:cs typeface="Times New Roman"/>
              </a:rPr>
              <a:t>Annually</a:t>
            </a:r>
            <a:endParaRPr sz="2700" i="1" dirty="0">
              <a:solidFill>
                <a:prstClr val="black"/>
              </a:solidFill>
              <a:cs typeface="Times New Roman"/>
            </a:endParaRPr>
          </a:p>
        </p:txBody>
      </p:sp>
    </p:spTree>
    <p:extLst>
      <p:ext uri="{BB962C8B-B14F-4D97-AF65-F5344CB8AC3E}">
        <p14:creationId xmlns:p14="http://schemas.microsoft.com/office/powerpoint/2010/main" val="3697126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31881" y="1054768"/>
            <a:ext cx="8783782" cy="4352474"/>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vert="horz" wrap="square" lIns="0" tIns="0" rIns="0" bIns="0" rtlCol="0">
            <a:spAutoFit/>
          </a:bodyPr>
          <a:lstStyle/>
          <a:p>
            <a:pPr marL="1003923" marR="987472" algn="ctr" defTabSz="623393">
              <a:lnSpc>
                <a:spcPts val="1254"/>
              </a:lnSpc>
            </a:pPr>
            <a:r>
              <a:rPr lang="en-US" sz="2700" b="1" dirty="0" smtClean="0">
                <a:solidFill>
                  <a:prstClr val="black"/>
                </a:solidFill>
                <a:cs typeface="Times New Roman"/>
              </a:rPr>
              <a:t>Rotary Club of Alamance Foundation Goals</a:t>
            </a:r>
            <a:endParaRPr sz="2700" b="1" dirty="0">
              <a:solidFill>
                <a:prstClr val="black"/>
              </a:solidFill>
              <a:cs typeface="Times New Roman"/>
            </a:endParaRPr>
          </a:p>
          <a:p>
            <a:pPr defTabSz="623393"/>
            <a:endParaRPr lang="en-US" sz="1600" dirty="0" smtClean="0">
              <a:solidFill>
                <a:prstClr val="black"/>
              </a:solidFill>
              <a:cs typeface="Times New Roman"/>
            </a:endParaRPr>
          </a:p>
          <a:p>
            <a:pPr defTabSz="623393"/>
            <a:endParaRPr lang="en-US" sz="1600" b="1" u="sng" dirty="0" smtClean="0">
              <a:solidFill>
                <a:prstClr val="black"/>
              </a:solidFill>
              <a:cs typeface="Times New Roman"/>
            </a:endParaRPr>
          </a:p>
          <a:p>
            <a:pPr defTabSz="623393"/>
            <a:r>
              <a:rPr lang="en-US" sz="1600" b="1" u="sng" dirty="0" smtClean="0">
                <a:solidFill>
                  <a:prstClr val="black"/>
                </a:solidFill>
                <a:cs typeface="Times New Roman"/>
              </a:rPr>
              <a:t>Club participates in World’s Greatest Meal </a:t>
            </a:r>
            <a:r>
              <a:rPr lang="en-US" sz="1600" dirty="0" smtClean="0">
                <a:solidFill>
                  <a:prstClr val="black"/>
                </a:solidFill>
                <a:cs typeface="Times New Roman"/>
              </a:rPr>
              <a:t>to raise funds to </a:t>
            </a:r>
            <a:r>
              <a:rPr lang="en-US" sz="1600" b="1" dirty="0" smtClean="0">
                <a:solidFill>
                  <a:prstClr val="black"/>
                </a:solidFill>
                <a:cs typeface="Times New Roman"/>
              </a:rPr>
              <a:t>END POLIO NOW</a:t>
            </a:r>
            <a:r>
              <a:rPr lang="en-US" sz="1600" dirty="0" smtClean="0">
                <a:solidFill>
                  <a:prstClr val="black"/>
                </a:solidFill>
                <a:cs typeface="Times New Roman"/>
              </a:rPr>
              <a:t> the week of 10/24/2016.</a:t>
            </a:r>
            <a:endParaRPr sz="1600" dirty="0">
              <a:solidFill>
                <a:prstClr val="black"/>
              </a:solidFill>
              <a:cs typeface="Times New Roman"/>
            </a:endParaRPr>
          </a:p>
          <a:p>
            <a:pPr defTabSz="623393">
              <a:spcBef>
                <a:spcPts val="4"/>
              </a:spcBef>
            </a:pPr>
            <a:endParaRPr sz="1600" dirty="0">
              <a:solidFill>
                <a:prstClr val="black"/>
              </a:solidFill>
              <a:cs typeface="Times New Roman"/>
            </a:endParaRPr>
          </a:p>
          <a:p>
            <a:pPr marL="8658" marR="3464" defTabSz="623393"/>
            <a:endParaRPr lang="en-US" sz="1600" b="1" u="sng" dirty="0" smtClean="0">
              <a:solidFill>
                <a:prstClr val="black"/>
              </a:solidFill>
              <a:cs typeface="Times New Roman"/>
            </a:endParaRPr>
          </a:p>
          <a:p>
            <a:pPr marL="8658" marR="3464" defTabSz="623393"/>
            <a:r>
              <a:rPr sz="1600" b="1" u="sng" dirty="0" smtClean="0">
                <a:solidFill>
                  <a:prstClr val="black"/>
                </a:solidFill>
                <a:cs typeface="Times New Roman"/>
              </a:rPr>
              <a:t>Every </a:t>
            </a:r>
            <a:r>
              <a:rPr sz="1600" b="1" u="sng" dirty="0">
                <a:solidFill>
                  <a:prstClr val="black"/>
                </a:solidFill>
                <a:cs typeface="Times New Roman"/>
              </a:rPr>
              <a:t>Rotarian Every Year/Sustaining Club </a:t>
            </a:r>
            <a:r>
              <a:rPr sz="1600" dirty="0">
                <a:solidFill>
                  <a:prstClr val="black"/>
                </a:solidFill>
                <a:cs typeface="Times New Roman"/>
              </a:rPr>
              <a:t>– As of June 30, every dues  paying member of a club has made a contribution of at least $100 to Our  Rotary Foundation during the preceding Rotary year. Only gifts to the  Annual fund are eligible toward the $100</a:t>
            </a:r>
            <a:r>
              <a:rPr sz="1600" spc="-44" dirty="0">
                <a:solidFill>
                  <a:prstClr val="black"/>
                </a:solidFill>
                <a:cs typeface="Times New Roman"/>
              </a:rPr>
              <a:t> </a:t>
            </a:r>
            <a:r>
              <a:rPr sz="1600" dirty="0">
                <a:solidFill>
                  <a:prstClr val="black"/>
                </a:solidFill>
                <a:cs typeface="Times New Roman"/>
              </a:rPr>
              <a:t>minimum.</a:t>
            </a:r>
          </a:p>
          <a:p>
            <a:pPr defTabSz="623393">
              <a:spcBef>
                <a:spcPts val="4"/>
              </a:spcBef>
            </a:pPr>
            <a:endParaRPr sz="1600" b="1" dirty="0">
              <a:solidFill>
                <a:prstClr val="black"/>
              </a:solidFill>
              <a:cs typeface="Times New Roman"/>
            </a:endParaRPr>
          </a:p>
          <a:p>
            <a:pPr defTabSz="623393">
              <a:spcBef>
                <a:spcPts val="4"/>
              </a:spcBef>
            </a:pPr>
            <a:endParaRPr sz="1600" dirty="0">
              <a:solidFill>
                <a:prstClr val="black"/>
              </a:solidFill>
              <a:cs typeface="Times New Roman"/>
            </a:endParaRPr>
          </a:p>
          <a:p>
            <a:pPr defTabSz="623393"/>
            <a:r>
              <a:rPr lang="en-US" sz="1600" b="1" u="sng" dirty="0" smtClean="0">
                <a:solidFill>
                  <a:prstClr val="black"/>
                </a:solidFill>
                <a:cs typeface="Times New Roman"/>
              </a:rPr>
              <a:t>Have at least 15% of membership or 12 people attend the November 2016 Rotary Foundation Banquet</a:t>
            </a:r>
            <a:r>
              <a:rPr lang="en-US" sz="1600" dirty="0" smtClean="0">
                <a:solidFill>
                  <a:prstClr val="black"/>
                </a:solidFill>
                <a:cs typeface="Times New Roman"/>
              </a:rPr>
              <a:t>    </a:t>
            </a:r>
            <a:endParaRPr sz="1600" dirty="0">
              <a:solidFill>
                <a:prstClr val="black"/>
              </a:solidFill>
              <a:cs typeface="Times New Roman"/>
            </a:endParaRPr>
          </a:p>
          <a:p>
            <a:pPr marL="10390" defTabSz="623393"/>
            <a:r>
              <a:rPr lang="en-US" sz="1600" spc="-3" dirty="0" smtClean="0">
                <a:solidFill>
                  <a:prstClr val="black"/>
                </a:solidFill>
                <a:cs typeface="Times New Roman"/>
              </a:rPr>
              <a:t>(# may include members and guests)</a:t>
            </a:r>
          </a:p>
          <a:p>
            <a:pPr marL="10390" defTabSz="623393"/>
            <a:endParaRPr lang="en-US" sz="1600" spc="-3" dirty="0">
              <a:solidFill>
                <a:prstClr val="black"/>
              </a:solidFill>
              <a:cs typeface="Times New Roman"/>
            </a:endParaRPr>
          </a:p>
          <a:p>
            <a:pPr marL="10390" defTabSz="623393"/>
            <a:endParaRPr lang="en-US" sz="1600" spc="-3" dirty="0" smtClean="0">
              <a:solidFill>
                <a:prstClr val="black"/>
              </a:solidFill>
              <a:cs typeface="Times New Roman"/>
            </a:endParaRPr>
          </a:p>
          <a:p>
            <a:pPr marL="10390" defTabSz="623393"/>
            <a:endParaRPr lang="en-US" sz="1600" spc="-3" dirty="0">
              <a:solidFill>
                <a:prstClr val="black"/>
              </a:solidFill>
              <a:cs typeface="Times New Roman"/>
            </a:endParaRPr>
          </a:p>
          <a:p>
            <a:pPr marL="10390" defTabSz="623393"/>
            <a:endParaRPr lang="en-US" sz="1600" spc="-3" dirty="0" smtClean="0">
              <a:solidFill>
                <a:prstClr val="black"/>
              </a:solidFill>
              <a:cs typeface="Times New Roman"/>
            </a:endParaRPr>
          </a:p>
          <a:p>
            <a:pPr marL="10390" defTabSz="623393"/>
            <a:endParaRPr lang="en-US" sz="1600" spc="-3" dirty="0" smtClean="0">
              <a:solidFill>
                <a:prstClr val="black"/>
              </a:solidFill>
              <a:cs typeface="Times New Roman"/>
            </a:endParaRPr>
          </a:p>
        </p:txBody>
      </p:sp>
    </p:spTree>
    <p:extLst>
      <p:ext uri="{BB962C8B-B14F-4D97-AF65-F5344CB8AC3E}">
        <p14:creationId xmlns:p14="http://schemas.microsoft.com/office/powerpoint/2010/main" val="711543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07818" y="519547"/>
            <a:ext cx="8783782" cy="5460469"/>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vert="horz" wrap="square" lIns="0" tIns="0" rIns="0" bIns="0" rtlCol="0">
            <a:spAutoFit/>
          </a:bodyPr>
          <a:lstStyle/>
          <a:p>
            <a:pPr marL="1003923" marR="987472" algn="ctr" defTabSz="623393">
              <a:lnSpc>
                <a:spcPts val="1254"/>
              </a:lnSpc>
            </a:pPr>
            <a:r>
              <a:rPr lang="en-US" sz="2700" b="1" dirty="0" smtClean="0">
                <a:solidFill>
                  <a:prstClr val="black"/>
                </a:solidFill>
                <a:cs typeface="Times New Roman"/>
              </a:rPr>
              <a:t>What happens to the $$</a:t>
            </a:r>
            <a:endParaRPr sz="2700" b="1" dirty="0">
              <a:solidFill>
                <a:prstClr val="black"/>
              </a:solidFill>
              <a:cs typeface="Times New Roman"/>
            </a:endParaRPr>
          </a:p>
          <a:p>
            <a:pPr defTabSz="623393"/>
            <a:endParaRPr lang="en-US" sz="1600" dirty="0" smtClean="0">
              <a:solidFill>
                <a:prstClr val="black"/>
              </a:solidFill>
              <a:cs typeface="Times New Roman"/>
            </a:endParaRPr>
          </a:p>
          <a:p>
            <a:pPr defTabSz="623393"/>
            <a:endParaRPr lang="en-US" sz="1600" b="1" u="sng" dirty="0" smtClean="0">
              <a:solidFill>
                <a:prstClr val="black"/>
              </a:solidFill>
              <a:cs typeface="Times New Roman"/>
            </a:endParaRPr>
          </a:p>
          <a:p>
            <a:r>
              <a:rPr lang="en-US" sz="2400" dirty="0"/>
              <a:t>Through the </a:t>
            </a:r>
            <a:r>
              <a:rPr lang="en-US" sz="2400" dirty="0">
                <a:hlinkClick r:id="rId2"/>
              </a:rPr>
              <a:t>SHARE system</a:t>
            </a:r>
            <a:r>
              <a:rPr lang="en-US" sz="2400" dirty="0"/>
              <a:t>, contributions to The Rotary Foundation are transformed into grants that fund local and international humanitarian projects, scholarships, and activities, such as vocational training teams. At the end of every Rotary year, contributions directed to the Annual Fund-SHARE from all Rotary clubs in the district are divided between the World Fund and the District Designated Fund, or DDF.</a:t>
            </a:r>
          </a:p>
          <a:p>
            <a:endParaRPr lang="en-US" sz="2400" dirty="0" smtClean="0"/>
          </a:p>
          <a:p>
            <a:r>
              <a:rPr lang="en-US" sz="2400" b="1" u="sng" dirty="0" smtClean="0"/>
              <a:t>At </a:t>
            </a:r>
            <a:r>
              <a:rPr lang="en-US" sz="2400" b="1" u="sng" dirty="0"/>
              <a:t>the end of three years</a:t>
            </a:r>
            <a:r>
              <a:rPr lang="en-US" sz="2400" dirty="0"/>
              <a:t>, your district can use the DDF to pay for Foundation, club, and district projects that your club and others in the district choose. Districts may use up to half of their DDF to fund </a:t>
            </a:r>
            <a:r>
              <a:rPr lang="en-US" sz="2400" dirty="0">
                <a:hlinkClick r:id="rId3"/>
              </a:rPr>
              <a:t>district grants</a:t>
            </a:r>
            <a:r>
              <a:rPr lang="en-US" sz="2400" dirty="0"/>
              <a:t>. The remaining DDF may be used for </a:t>
            </a:r>
            <a:r>
              <a:rPr lang="en-US" sz="2400" dirty="0">
                <a:hlinkClick r:id="rId4"/>
              </a:rPr>
              <a:t>global grants</a:t>
            </a:r>
            <a:r>
              <a:rPr lang="en-US" sz="2400" dirty="0"/>
              <a:t> or donated to </a:t>
            </a:r>
            <a:r>
              <a:rPr lang="en-US" sz="2400" dirty="0" err="1"/>
              <a:t>PolioPlus</a:t>
            </a:r>
            <a:r>
              <a:rPr lang="en-US" sz="2400" dirty="0"/>
              <a:t>, the Rotary Peace Centers, or another district.</a:t>
            </a:r>
          </a:p>
        </p:txBody>
      </p:sp>
    </p:spTree>
    <p:extLst>
      <p:ext uri="{BB962C8B-B14F-4D97-AF65-F5344CB8AC3E}">
        <p14:creationId xmlns:p14="http://schemas.microsoft.com/office/powerpoint/2010/main" val="3714534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07818" y="849124"/>
            <a:ext cx="8783782" cy="5706690"/>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vert="horz" wrap="square" lIns="0" tIns="0" rIns="0" bIns="0" rtlCol="0">
            <a:spAutoFit/>
          </a:bodyPr>
          <a:lstStyle/>
          <a:p>
            <a:pPr marL="1003923" marR="987472" algn="ctr" defTabSz="623393">
              <a:lnSpc>
                <a:spcPts val="1254"/>
              </a:lnSpc>
            </a:pPr>
            <a:r>
              <a:rPr lang="en-US" sz="4800" b="1" dirty="0" smtClean="0">
                <a:solidFill>
                  <a:prstClr val="black"/>
                </a:solidFill>
                <a:cs typeface="Times New Roman"/>
              </a:rPr>
              <a:t>Call to Action:</a:t>
            </a:r>
            <a:endParaRPr sz="4800" b="1" dirty="0">
              <a:solidFill>
                <a:prstClr val="black"/>
              </a:solidFill>
              <a:cs typeface="Times New Roman"/>
            </a:endParaRPr>
          </a:p>
          <a:p>
            <a:pPr defTabSz="623393"/>
            <a:endParaRPr lang="en-US" sz="1600" dirty="0" smtClean="0">
              <a:solidFill>
                <a:prstClr val="black"/>
              </a:solidFill>
              <a:cs typeface="Times New Roman"/>
            </a:endParaRPr>
          </a:p>
          <a:p>
            <a:pPr algn="ctr" defTabSz="623393"/>
            <a:r>
              <a:rPr lang="en-US" sz="3200" u="sng" dirty="0" smtClean="0">
                <a:solidFill>
                  <a:prstClr val="black"/>
                </a:solidFill>
                <a:cs typeface="Times New Roman"/>
              </a:rPr>
              <a:t>Sign up Today!</a:t>
            </a:r>
          </a:p>
          <a:p>
            <a:pPr algn="ctr" defTabSz="623393"/>
            <a:r>
              <a:rPr lang="en-US" sz="3200" dirty="0" smtClean="0">
                <a:solidFill>
                  <a:prstClr val="black"/>
                </a:solidFill>
                <a:cs typeface="Times New Roman"/>
              </a:rPr>
              <a:t>$10/</a:t>
            </a:r>
            <a:r>
              <a:rPr lang="en-US" sz="3200" dirty="0" err="1" smtClean="0">
                <a:solidFill>
                  <a:prstClr val="black"/>
                </a:solidFill>
                <a:cs typeface="Times New Roman"/>
              </a:rPr>
              <a:t>mo</a:t>
            </a:r>
            <a:endParaRPr lang="en-US" sz="3200" dirty="0" smtClean="0">
              <a:solidFill>
                <a:prstClr val="black"/>
              </a:solidFill>
              <a:cs typeface="Times New Roman"/>
            </a:endParaRPr>
          </a:p>
          <a:p>
            <a:pPr algn="ctr" defTabSz="623393"/>
            <a:r>
              <a:rPr lang="en-US" sz="3200" dirty="0" smtClean="0">
                <a:solidFill>
                  <a:prstClr val="black"/>
                </a:solidFill>
                <a:cs typeface="Times New Roman"/>
              </a:rPr>
              <a:t>$25/</a:t>
            </a:r>
            <a:r>
              <a:rPr lang="en-US" sz="3200" dirty="0" err="1" smtClean="0">
                <a:solidFill>
                  <a:prstClr val="black"/>
                </a:solidFill>
                <a:cs typeface="Times New Roman"/>
              </a:rPr>
              <a:t>qtr</a:t>
            </a:r>
            <a:endParaRPr lang="en-US" sz="3200" dirty="0" smtClean="0">
              <a:solidFill>
                <a:prstClr val="black"/>
              </a:solidFill>
              <a:cs typeface="Times New Roman"/>
            </a:endParaRPr>
          </a:p>
          <a:p>
            <a:pPr algn="ctr" defTabSz="623393"/>
            <a:r>
              <a:rPr lang="en-US" sz="3200" dirty="0" smtClean="0">
                <a:solidFill>
                  <a:prstClr val="black"/>
                </a:solidFill>
                <a:cs typeface="Times New Roman"/>
              </a:rPr>
              <a:t>Or</a:t>
            </a:r>
          </a:p>
          <a:p>
            <a:pPr algn="ctr" defTabSz="623393"/>
            <a:r>
              <a:rPr lang="en-US" sz="3200" dirty="0" smtClean="0">
                <a:solidFill>
                  <a:prstClr val="black"/>
                </a:solidFill>
                <a:cs typeface="Times New Roman"/>
              </a:rPr>
              <a:t>$100 today!</a:t>
            </a:r>
          </a:p>
          <a:p>
            <a:pPr algn="ctr" defTabSz="623393"/>
            <a:r>
              <a:rPr lang="en-US" sz="3200" dirty="0" smtClean="0">
                <a:solidFill>
                  <a:prstClr val="black"/>
                </a:solidFill>
                <a:cs typeface="Times New Roman"/>
              </a:rPr>
              <a:t>Is it the truth?</a:t>
            </a:r>
          </a:p>
          <a:p>
            <a:pPr algn="ctr" defTabSz="623393"/>
            <a:r>
              <a:rPr lang="en-US" sz="3200" dirty="0" smtClean="0">
                <a:solidFill>
                  <a:prstClr val="black"/>
                </a:solidFill>
                <a:cs typeface="Times New Roman"/>
              </a:rPr>
              <a:t>Is it fair to all concerned?</a:t>
            </a:r>
          </a:p>
          <a:p>
            <a:pPr algn="ctr" defTabSz="623393"/>
            <a:r>
              <a:rPr lang="en-US" sz="3200" dirty="0" smtClean="0">
                <a:solidFill>
                  <a:prstClr val="black"/>
                </a:solidFill>
                <a:cs typeface="Times New Roman"/>
              </a:rPr>
              <a:t>Will it build good will and better friendships?</a:t>
            </a:r>
          </a:p>
          <a:p>
            <a:pPr algn="ctr" defTabSz="623393"/>
            <a:r>
              <a:rPr lang="en-US" sz="3200" dirty="0" smtClean="0">
                <a:solidFill>
                  <a:prstClr val="black"/>
                </a:solidFill>
                <a:cs typeface="Times New Roman"/>
              </a:rPr>
              <a:t>Will it be beneficial to all concerned?</a:t>
            </a:r>
          </a:p>
          <a:p>
            <a:pPr algn="ctr" defTabSz="623393"/>
            <a:r>
              <a:rPr lang="en-US" sz="4000" b="1" u="sng" dirty="0" smtClean="0">
                <a:solidFill>
                  <a:prstClr val="black"/>
                </a:solidFill>
                <a:cs typeface="Times New Roman"/>
              </a:rPr>
              <a:t>YES!</a:t>
            </a:r>
          </a:p>
          <a:p>
            <a:pPr defTabSz="623393"/>
            <a:endParaRPr lang="en-US" sz="1600" b="1" u="sng" dirty="0" smtClean="0">
              <a:solidFill>
                <a:prstClr val="black"/>
              </a:solidFill>
              <a:cs typeface="Times New Roman"/>
            </a:endParaRPr>
          </a:p>
        </p:txBody>
      </p:sp>
    </p:spTree>
    <p:extLst>
      <p:ext uri="{BB962C8B-B14F-4D97-AF65-F5344CB8AC3E}">
        <p14:creationId xmlns:p14="http://schemas.microsoft.com/office/powerpoint/2010/main" val="835813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355</Words>
  <Application>Microsoft Office PowerPoint</Application>
  <PresentationFormat>On-screen Show (4:3)</PresentationFormat>
  <Paragraphs>59</Paragraphs>
  <Slides>6</Slides>
  <Notes>1</Notes>
  <HiddenSlides>0</HiddenSlides>
  <MMClips>0</MMClips>
  <ScaleCrop>false</ScaleCrop>
  <HeadingPairs>
    <vt:vector size="8" baseType="variant">
      <vt:variant>
        <vt:lpstr>Fonts Used</vt:lpstr>
      </vt:variant>
      <vt:variant>
        <vt:i4>2</vt:i4>
      </vt:variant>
      <vt:variant>
        <vt:lpstr>Theme</vt:lpstr>
      </vt:variant>
      <vt:variant>
        <vt:i4>3</vt:i4>
      </vt:variant>
      <vt:variant>
        <vt:lpstr>Embedded OLE Servers</vt:lpstr>
      </vt:variant>
      <vt:variant>
        <vt:i4>1</vt:i4>
      </vt:variant>
      <vt:variant>
        <vt:lpstr>Slide Titles</vt:lpstr>
      </vt:variant>
      <vt:variant>
        <vt:i4>6</vt:i4>
      </vt:variant>
    </vt:vector>
  </HeadingPairs>
  <TitlesOfParts>
    <vt:vector size="12" baseType="lpstr">
      <vt:lpstr>Calibri</vt:lpstr>
      <vt:lpstr>Times New Roman</vt:lpstr>
      <vt:lpstr>1_Office Theme</vt:lpstr>
      <vt:lpstr>2_Office Theme</vt:lpstr>
      <vt:lpstr>3_Office Theme</vt:lpstr>
      <vt:lpstr>Clip</vt:lpstr>
      <vt:lpstr>The Rotary Foundation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Watson</dc:creator>
  <cp:lastModifiedBy>aparham</cp:lastModifiedBy>
  <cp:revision>6</cp:revision>
  <dcterms:created xsi:type="dcterms:W3CDTF">2016-08-29T17:56:17Z</dcterms:created>
  <dcterms:modified xsi:type="dcterms:W3CDTF">2016-09-02T14:37:01Z</dcterms:modified>
</cp:coreProperties>
</file>