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56" r:id="rId11"/>
    <p:sldId id="279" r:id="rId12"/>
    <p:sldId id="280" r:id="rId13"/>
    <p:sldId id="282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81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74451-68D0-44F2-951F-88D5727A0C5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EE0F-2587-4113-8A13-CF1B4710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ヒラギノ角ゴ Pro W3" pitchFamily="125" charset="-128"/>
              <a:cs typeface="Geneva" pitchFamily="125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5" charset="-128"/>
                <a:cs typeface="Geneva" pitchFamily="125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125" charset="0"/>
                <a:cs typeface="Geneva" pitchFamily="125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125" charset="0"/>
                <a:cs typeface="Geneva" pitchFamily="125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125" charset="0"/>
                <a:cs typeface="Geneva" pitchFamily="125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125" charset="0"/>
                <a:cs typeface="Geneva" pitchFamily="125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125" charset="0"/>
                <a:cs typeface="Geneva" pitchFamily="125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125" charset="0"/>
                <a:cs typeface="Geneva" pitchFamily="125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125" charset="0"/>
                <a:cs typeface="Geneva" pitchFamily="125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125" charset="0"/>
                <a:cs typeface="Geneva" pitchFamily="125" charset="0"/>
              </a:defRPr>
            </a:lvl9pPr>
          </a:lstStyle>
          <a:p>
            <a:pPr>
              <a:spcBef>
                <a:spcPct val="0"/>
              </a:spcBef>
            </a:pPr>
            <a:fld id="{10B73002-381F-410D-AA1A-CDAA82A27485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5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A69-72FF-4E14-871C-5261C71C902B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38A-FD9E-4EAB-B348-74ECB20985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4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A69-72FF-4E14-871C-5261C71C902B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38A-FD9E-4EAB-B348-74ECB209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5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A69-72FF-4E14-871C-5261C71C902B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38A-FD9E-4EAB-B348-74ECB209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3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A69-72FF-4E14-871C-5261C71C902B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38A-FD9E-4EAB-B348-74ECB209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3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A69-72FF-4E14-871C-5261C71C902B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38A-FD9E-4EAB-B348-74ECB20985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78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A69-72FF-4E14-871C-5261C71C902B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38A-FD9E-4EAB-B348-74ECB209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1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A69-72FF-4E14-871C-5261C71C902B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38A-FD9E-4EAB-B348-74ECB209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8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A69-72FF-4E14-871C-5261C71C902B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38A-FD9E-4EAB-B348-74ECB209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A69-72FF-4E14-871C-5261C71C902B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38A-FD9E-4EAB-B348-74ECB209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0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18BA69-72FF-4E14-871C-5261C71C902B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07E38A-FD9E-4EAB-B348-74ECB209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7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A69-72FF-4E14-871C-5261C71C902B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38A-FD9E-4EAB-B348-74ECB209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3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18BA69-72FF-4E14-871C-5261C71C902B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407E38A-FD9E-4EAB-B348-74ECB209854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8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alamance-nc.com/firemarshal/get-alerts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://www.wfmynews2.com/story/news/2015/03/27/alamance-regional-hospital-emergency-drill-bus-crash-simulation/70538966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mailto:ben.wooten@conehealth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Emergency Management: Are you prepared??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Cone Health Emergency Management</a:t>
            </a:r>
          </a:p>
          <a:p>
            <a:r>
              <a:rPr lang="en-US" dirty="0" smtClean="0"/>
              <a:t>Ben Wooten, MPA, CEM</a:t>
            </a:r>
          </a:p>
        </p:txBody>
      </p:sp>
    </p:spTree>
    <p:extLst>
      <p:ext uri="{BB962C8B-B14F-4D97-AF65-F5344CB8AC3E}">
        <p14:creationId xmlns:p14="http://schemas.microsoft.com/office/powerpoint/2010/main" val="413648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Alerts and Warnings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NOAA Weather Radio All Hazards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Broadcasts forecasts, warnings and emergency information 24 hours a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Local Jurisdiction Emergency Notification </a:t>
            </a:r>
            <a:r>
              <a:rPr lang="en-US" dirty="0" err="1" smtClean="0"/>
              <a:t>Sytstems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Alamance County Emergency Alerts (A.C.E. Alerts)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www.alamance-nc.com/firemarshal/get-alerts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Text ALAMANCE to </a:t>
            </a:r>
            <a:r>
              <a:rPr lang="en-US" dirty="0" smtClean="0"/>
              <a:t>888777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Smart Phone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FEMA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American Red Cross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Weather Channel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074" name="Picture 2" descr="http://www.gannett-cdn.com/-mm-/53bff4d3e0d58e595954c8299ed3d88676c46300/c=161-0-1119-720&amp;r=x383&amp;c=540x380/local/-/media/WCNC/None/2014/10/13/635487576074050274-Watch-Vs-War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80" y="2047663"/>
            <a:ext cx="5143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86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Tornado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Flood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Hurricane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Winter Storm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Terrorist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Chemical Spills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Others?</a:t>
            </a:r>
          </a:p>
        </p:txBody>
      </p:sp>
      <p:pic>
        <p:nvPicPr>
          <p:cNvPr id="1028" name="Picture 4" descr="http://img.ccrd.clearchannel.com/media/mlib/633/2014/08/default/disaster_plan_0_1407258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28" y="2229645"/>
            <a:ext cx="3255535" cy="325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4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Communication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1. </a:t>
            </a:r>
            <a:r>
              <a:rPr lang="en-US" dirty="0" smtClean="0"/>
              <a:t>COLLECT.</a:t>
            </a:r>
          </a:p>
          <a:p>
            <a:r>
              <a:rPr lang="en-US" dirty="0" smtClean="0"/>
              <a:t>Create </a:t>
            </a:r>
            <a:r>
              <a:rPr lang="en-US" dirty="0"/>
              <a:t>a paper copy of the contact information for your family and other </a:t>
            </a:r>
            <a:r>
              <a:rPr lang="en-US" dirty="0" smtClean="0"/>
              <a:t>important </a:t>
            </a:r>
            <a:r>
              <a:rPr lang="en-US" dirty="0"/>
              <a:t>people/offices, such as medical facilities, doctors, schools, or </a:t>
            </a:r>
            <a:r>
              <a:rPr lang="en-US" dirty="0" smtClean="0"/>
              <a:t>service </a:t>
            </a:r>
            <a:r>
              <a:rPr lang="en-US" dirty="0"/>
              <a:t>providers.</a:t>
            </a:r>
          </a:p>
          <a:p>
            <a:r>
              <a:rPr lang="en-US" dirty="0"/>
              <a:t>2. SHARE.</a:t>
            </a:r>
          </a:p>
          <a:p>
            <a:r>
              <a:rPr lang="en-US" dirty="0"/>
              <a:t>Make sure everyone carries a copy in his or her backpack, purse, or </a:t>
            </a:r>
            <a:r>
              <a:rPr lang="en-US" dirty="0" smtClean="0"/>
              <a:t>wallet</a:t>
            </a:r>
            <a:r>
              <a:rPr lang="en-US" dirty="0"/>
              <a:t>. If you complete your </a:t>
            </a:r>
            <a:r>
              <a:rPr lang="en-US" dirty="0" smtClean="0"/>
              <a:t>Family </a:t>
            </a:r>
            <a:r>
              <a:rPr lang="en-US" dirty="0"/>
              <a:t>Emergency Communication </a:t>
            </a:r>
            <a:r>
              <a:rPr lang="en-US" dirty="0" smtClean="0"/>
              <a:t>Plan online at ready.gov/make-a-plan, </a:t>
            </a:r>
            <a:r>
              <a:rPr lang="en-US" dirty="0"/>
              <a:t>you can print it onto a wallet-sized card. You </a:t>
            </a:r>
            <a:r>
              <a:rPr lang="en-US" dirty="0" smtClean="0"/>
              <a:t>should </a:t>
            </a:r>
            <a:r>
              <a:rPr lang="en-US" dirty="0"/>
              <a:t>also post a copy in a central location in your home, such as your </a:t>
            </a:r>
            <a:r>
              <a:rPr lang="en-US" dirty="0" smtClean="0"/>
              <a:t>refrigerator </a:t>
            </a:r>
            <a:r>
              <a:rPr lang="en-US" dirty="0"/>
              <a:t>or family bulletin board.</a:t>
            </a:r>
          </a:p>
          <a:p>
            <a:r>
              <a:rPr lang="en-US" dirty="0"/>
              <a:t>3. PRACTICE.</a:t>
            </a:r>
          </a:p>
          <a:p>
            <a:r>
              <a:rPr lang="en-US" dirty="0"/>
              <a:t>Have regular household meetings to review and practice your </a:t>
            </a:r>
            <a:r>
              <a:rPr lang="en-US" dirty="0" smtClean="0"/>
              <a:t>plan.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Text instead of calling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are using a mobile phone, a text message may get through when a phone call will not.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is because a text message requires far less bandwidth than a phone call.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Text </a:t>
            </a:r>
            <a:r>
              <a:rPr lang="en-US" dirty="0"/>
              <a:t>messages may also save and then send automatically as soon as capacity becomes available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Organizations: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Test internal communication systems to ensure all individuals in the organization can be contacted.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Designate individuals to be responsible for distributing alerts from official 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Consider purchasing NOAA radios.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Encourage individuals to sign up for alerts and warnings, and assist them with finding any needed information.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19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 Your Critical Documents &amp; Valuables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Household Identification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Vital records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Identification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Financial &amp; Legal Documentation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Loan Documents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Housing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Financial Accounts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Insurance Policies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Medical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Emergency Numbers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Valuables &amp; Priceless Items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707" y="2765662"/>
            <a:ext cx="5254858" cy="218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2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Cone Health Emergency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System-wide Emergency Management Coordinator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2, Emergency Preparedness Specialists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Daily </a:t>
            </a:r>
            <a:r>
              <a:rPr lang="en-US" dirty="0"/>
              <a:t>Hospital Functions</a:t>
            </a:r>
          </a:p>
          <a:p>
            <a:pPr lvl="1"/>
            <a:r>
              <a:rPr lang="en-US" dirty="0"/>
              <a:t>Plan for disaster response across the Health System</a:t>
            </a:r>
          </a:p>
          <a:p>
            <a:pPr lvl="2"/>
            <a:r>
              <a:rPr lang="en-US" dirty="0"/>
              <a:t>Infectious disease, IT failures, MCI, evacuations, facility damage, etc.</a:t>
            </a:r>
          </a:p>
          <a:p>
            <a:pPr lvl="1"/>
            <a:r>
              <a:rPr lang="en-US" dirty="0"/>
              <a:t>Educate Hospital Leaders through </a:t>
            </a:r>
            <a:r>
              <a:rPr lang="en-US" dirty="0" smtClean="0"/>
              <a:t>HICS &amp; WebEOC </a:t>
            </a:r>
            <a:r>
              <a:rPr lang="en-US" dirty="0"/>
              <a:t>classes</a:t>
            </a:r>
          </a:p>
          <a:p>
            <a:pPr lvl="1"/>
            <a:r>
              <a:rPr lang="en-US" dirty="0"/>
              <a:t>Plan drills and exercises for all facilities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Partner with community response agencies to ensure effective planning and response.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Respond to any and all emergency situations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Provide subject matter expertise to Command Center</a:t>
            </a:r>
          </a:p>
          <a:p>
            <a:pPr lvl="1"/>
            <a:r>
              <a:rPr lang="en-US" dirty="0"/>
              <a:t>Fill role as Command Center Manager and often as Planning Section Chiefs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Cone Health Emergency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Huge logistical support for all </a:t>
            </a:r>
            <a:r>
              <a:rPr lang="en-US" dirty="0" smtClean="0"/>
              <a:t>campuses and County Emergency Management Agencies</a:t>
            </a:r>
            <a:endParaRPr lang="en-US" dirty="0"/>
          </a:p>
          <a:p>
            <a:pPr lvl="1"/>
            <a:r>
              <a:rPr lang="en-US" dirty="0" smtClean="0"/>
              <a:t>Communications </a:t>
            </a:r>
            <a:r>
              <a:rPr lang="en-US" dirty="0"/>
              <a:t>Trailer &amp; CISU </a:t>
            </a:r>
            <a:r>
              <a:rPr lang="en-US" dirty="0" smtClean="0"/>
              <a:t>Truck</a:t>
            </a:r>
          </a:p>
          <a:p>
            <a:pPr lvl="2"/>
            <a:r>
              <a:rPr lang="en-US" dirty="0" smtClean="0"/>
              <a:t>New Motorola Turbo System w/ Interoperability</a:t>
            </a:r>
          </a:p>
          <a:p>
            <a:pPr lvl="2"/>
            <a:r>
              <a:rPr lang="en-US" dirty="0" smtClean="0"/>
              <a:t>Employee Notification System - Everbridge</a:t>
            </a:r>
            <a:endParaRPr lang="en-US" dirty="0"/>
          </a:p>
          <a:p>
            <a:pPr lvl="1"/>
            <a:r>
              <a:rPr lang="en-US" dirty="0"/>
              <a:t>Multiple Heavy Movers</a:t>
            </a:r>
          </a:p>
          <a:p>
            <a:pPr lvl="1"/>
            <a:r>
              <a:rPr lang="en-US" dirty="0"/>
              <a:t>Generators</a:t>
            </a:r>
          </a:p>
          <a:p>
            <a:pPr lvl="1"/>
            <a:r>
              <a:rPr lang="en-US" dirty="0"/>
              <a:t>Decon Trailers</a:t>
            </a:r>
          </a:p>
          <a:p>
            <a:pPr lvl="1"/>
            <a:r>
              <a:rPr lang="en-US" dirty="0"/>
              <a:t>Mobile Hospital </a:t>
            </a:r>
          </a:p>
          <a:p>
            <a:pPr lvl="1"/>
            <a:r>
              <a:rPr lang="en-US" dirty="0"/>
              <a:t>Warehouse Inventory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Incident Support Unit</a:t>
            </a: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6" y="2183485"/>
            <a:ext cx="4811631" cy="3329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183486"/>
            <a:ext cx="4973520" cy="332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Equipment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7" y="1810156"/>
            <a:ext cx="5604621" cy="4203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41" y="1810156"/>
            <a:ext cx="3219173" cy="429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Hospital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06" y="2046464"/>
            <a:ext cx="6325319" cy="4216879"/>
          </a:xfrm>
          <a:prstGeom prst="rect">
            <a:avLst/>
          </a:prstGeom>
        </p:spPr>
      </p:pic>
      <p:pic>
        <p:nvPicPr>
          <p:cNvPr id="5" name="Picture 3" descr="S:\Emergency Mgmt\Pictures\Work Pictures\IMG_0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6" y="2546430"/>
            <a:ext cx="4653967" cy="34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9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Hospital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8" y="2212779"/>
            <a:ext cx="5645292" cy="3763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3" y="1782501"/>
            <a:ext cx="5780106" cy="462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Cone Health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Based in Greensboro, North Carolina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5 county region of the Piedmont-Triad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ea typeface="Geneva" pitchFamily="125" charset="0"/>
                <a:cs typeface="Geneva" pitchFamily="125" charset="0"/>
              </a:rPr>
              <a:t>One </a:t>
            </a:r>
            <a:r>
              <a:rPr lang="en-US" altLang="en-US" dirty="0">
                <a:ea typeface="Geneva" pitchFamily="125" charset="0"/>
                <a:cs typeface="Geneva" pitchFamily="125" charset="0"/>
              </a:rPr>
              <a:t>of the </a:t>
            </a:r>
            <a:r>
              <a:rPr lang="en-US" altLang="en-US" dirty="0" smtClean="0">
                <a:ea typeface="Geneva" pitchFamily="125" charset="0"/>
                <a:cs typeface="Geneva" pitchFamily="125" charset="0"/>
              </a:rPr>
              <a:t>region</a:t>
            </a:r>
            <a:r>
              <a:rPr lang="en-US" altLang="en-US" dirty="0" smtClean="0">
                <a:ea typeface="MS PGothic" panose="020B0600070205080204" pitchFamily="34" charset="-128"/>
                <a:cs typeface="Geneva" pitchFamily="125" charset="0"/>
              </a:rPr>
              <a:t>’</a:t>
            </a:r>
            <a:r>
              <a:rPr lang="en-US" altLang="ja-JP" dirty="0" smtClean="0">
                <a:ea typeface="MS PGothic" panose="020B0600070205080204" pitchFamily="34" charset="-128"/>
                <a:cs typeface="Geneva" pitchFamily="125" charset="0"/>
              </a:rPr>
              <a:t>s </a:t>
            </a:r>
            <a:r>
              <a:rPr lang="en-US" altLang="ja-JP" dirty="0">
                <a:ea typeface="MS PGothic" panose="020B0600070205080204" pitchFamily="34" charset="-128"/>
                <a:cs typeface="Geneva" pitchFamily="125" charset="0"/>
              </a:rPr>
              <a:t>largest, most comprehensive health </a:t>
            </a:r>
            <a:r>
              <a:rPr lang="en-US" altLang="ja-JP" dirty="0" smtClean="0">
                <a:ea typeface="MS PGothic" panose="020B0600070205080204" pitchFamily="34" charset="-128"/>
                <a:cs typeface="Geneva" pitchFamily="125" charset="0"/>
              </a:rPr>
              <a:t>networks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ea typeface="Geneva" pitchFamily="125" charset="0"/>
                <a:cs typeface="Geneva" pitchFamily="125" charset="0"/>
              </a:rPr>
              <a:t>6 hospitals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ea typeface="Geneva" pitchFamily="125" charset="0"/>
                <a:cs typeface="Geneva" pitchFamily="125" charset="0"/>
              </a:rPr>
              <a:t>100</a:t>
            </a:r>
            <a:r>
              <a:rPr lang="en-US" altLang="en-US" dirty="0">
                <a:ea typeface="Geneva" pitchFamily="125" charset="0"/>
                <a:cs typeface="Geneva" pitchFamily="125" charset="0"/>
              </a:rPr>
              <a:t>+ locations </a:t>
            </a:r>
            <a:endParaRPr lang="en-US" altLang="en-US" dirty="0" smtClean="0">
              <a:ea typeface="Geneva" pitchFamily="125" charset="0"/>
              <a:cs typeface="Geneva" pitchFamily="125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ea typeface="Geneva" pitchFamily="125" charset="0"/>
                <a:cs typeface="Geneva" pitchFamily="125" charset="0"/>
              </a:rPr>
              <a:t>11,000</a:t>
            </a:r>
            <a:r>
              <a:rPr lang="en-US" altLang="en-US" dirty="0">
                <a:ea typeface="Geneva" pitchFamily="125" charset="0"/>
                <a:cs typeface="Geneva" pitchFamily="125" charset="0"/>
              </a:rPr>
              <a:t>+ </a:t>
            </a:r>
            <a:r>
              <a:rPr lang="en-US" altLang="en-US" dirty="0" smtClean="0">
                <a:ea typeface="Geneva" pitchFamily="125" charset="0"/>
                <a:cs typeface="Geneva" pitchFamily="125" charset="0"/>
              </a:rPr>
              <a:t>employees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ea typeface="Geneva" pitchFamily="125" charset="0"/>
                <a:cs typeface="Geneva" pitchFamily="125" charset="0"/>
              </a:rPr>
              <a:t>60,000+ discharges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ea typeface="Geneva" pitchFamily="125" charset="0"/>
                <a:cs typeface="Geneva" pitchFamily="125" charset="0"/>
              </a:rPr>
              <a:t>350,000+ ED visits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ea typeface="Geneva" pitchFamily="125" charset="0"/>
                <a:cs typeface="Geneva" pitchFamily="125" charset="0"/>
              </a:rPr>
              <a:t>1,400</a:t>
            </a:r>
            <a:r>
              <a:rPr lang="en-US" altLang="en-US" dirty="0">
                <a:ea typeface="Geneva" pitchFamily="125" charset="0"/>
                <a:cs typeface="Geneva" pitchFamily="125" charset="0"/>
              </a:rPr>
              <a:t>+ </a:t>
            </a:r>
            <a:r>
              <a:rPr lang="en-US" altLang="en-US" dirty="0" smtClean="0">
                <a:ea typeface="Geneva" pitchFamily="125" charset="0"/>
                <a:cs typeface="Geneva" pitchFamily="125" charset="0"/>
              </a:rPr>
              <a:t>physicians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ea typeface="Geneva" pitchFamily="125" charset="0"/>
                <a:cs typeface="Geneva" pitchFamily="125" charset="0"/>
              </a:rPr>
              <a:t>1,200 volunteers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1" descr="_MG_76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67" y="3116369"/>
            <a:ext cx="412591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2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Trucks &amp; Trailers</a:t>
            </a:r>
          </a:p>
        </p:txBody>
      </p:sp>
      <p:pic>
        <p:nvPicPr>
          <p:cNvPr id="4" name="Picture 2" descr="S:\Emergency Mgmt\Pictures\Work Pictures\IMG_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9" y="2033062"/>
            <a:ext cx="5381861" cy="40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75" y="2034369"/>
            <a:ext cx="5328056" cy="399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Trucks &amp; Trailers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6" y="1941343"/>
            <a:ext cx="5329810" cy="3997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92" y="1941343"/>
            <a:ext cx="5329811" cy="399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– Community Response Partners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ARMC Mass Causality Drill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Passenger Bus Crash on Interstate 40/85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Involved all City &amp; County agencies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Transport of patients to ARMC 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Scene &amp; Hospital Unified Command</a:t>
            </a:r>
            <a:endParaRPr lang="en-US" dirty="0" smtClean="0">
              <a:hlinkClick r:id=""/>
            </a:endParaRPr>
          </a:p>
          <a:p>
            <a:r>
              <a:rPr lang="en-US" dirty="0" smtClean="0">
                <a:hlinkClick r:id=""/>
              </a:rPr>
              <a:t>Burlington Times-News Article</a:t>
            </a:r>
            <a:endParaRPr lang="en-US" dirty="0"/>
          </a:p>
          <a:p>
            <a:r>
              <a:rPr lang="en-US" dirty="0" smtClean="0">
                <a:hlinkClick r:id="rId2"/>
              </a:rPr>
              <a:t>WFMY News 2 TV Coverage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08" y="1947650"/>
            <a:ext cx="50863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– Community Response Partners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Communications Exercise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Guilford County 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Alamance County 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Guilford ARES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Alamance ARES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Greensboro Fire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Charlotte Fire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18" y="1845734"/>
            <a:ext cx="5208785" cy="390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– Community Response Partners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179" y="2053599"/>
            <a:ext cx="4938712" cy="37040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9005" y="2383978"/>
            <a:ext cx="4057701" cy="3043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9638" y="2383980"/>
            <a:ext cx="4057704" cy="304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Ways to Participate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Access Alerts and Warnings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Test Communication Plans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Assemble or Update Supplies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Drill or Practice Emergency Response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Participate in a Class, Training or Discussion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Plan with Neighbors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Conduct an Exercise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Property Safer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Document and Insure Property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Safeguard Documents</a:t>
            </a:r>
            <a:endParaRPr lang="en-US" dirty="0"/>
          </a:p>
        </p:txBody>
      </p:sp>
      <p:pic>
        <p:nvPicPr>
          <p:cNvPr id="2050" name="Picture 2" descr="logo of America's PrepareAthon! Be smart. Take part. Prepa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33" y="3714289"/>
            <a:ext cx="2974417" cy="12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917984" y="1948071"/>
            <a:ext cx="3132466" cy="12483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342900">
              <a:buFont typeface="Arial" panose="020B0604020202020204" pitchFamily="34" charset="0"/>
              <a:buChar char="•"/>
            </a:pPr>
            <a:r>
              <a:rPr lang="en-US" dirty="0" smtClean="0"/>
              <a:t>America’s </a:t>
            </a:r>
            <a:r>
              <a:rPr lang="en-US" dirty="0" err="1" smtClean="0"/>
              <a:t>PrepareAthon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Community.fema.gov</a:t>
            </a:r>
          </a:p>
          <a:p>
            <a:pPr marL="29260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24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  <a:defRPr/>
            </a:pPr>
            <a:endParaRPr lang="en-US" sz="1800" b="1" u="sng" dirty="0" smtClean="0"/>
          </a:p>
          <a:p>
            <a:pPr marL="395478" indent="-285750">
              <a:buFont typeface="Arial" panose="020B0604020202020204" pitchFamily="34" charset="0"/>
              <a:buChar char="•"/>
              <a:defRPr/>
            </a:pPr>
            <a:r>
              <a:rPr lang="en-US" sz="1800" b="1" u="sng" dirty="0" smtClean="0"/>
              <a:t>Ben </a:t>
            </a:r>
            <a:r>
              <a:rPr lang="en-US" sz="1800" b="1" u="sng" dirty="0"/>
              <a:t>Wooten – Emergency Preparedness </a:t>
            </a:r>
            <a:r>
              <a:rPr lang="en-US" sz="1800" b="1" u="sng" dirty="0" smtClean="0"/>
              <a:t>Specialist, MPA, CEM </a:t>
            </a:r>
            <a:endParaRPr lang="en-US" sz="1800" dirty="0"/>
          </a:p>
          <a:p>
            <a:pPr lvl="2">
              <a:defRPr/>
            </a:pPr>
            <a:r>
              <a:rPr lang="en-US" sz="1600" dirty="0"/>
              <a:t>Email: </a:t>
            </a:r>
            <a:r>
              <a:rPr lang="en-US" sz="1600" u="sng" dirty="0">
                <a:hlinkClick r:id="rId2"/>
              </a:rPr>
              <a:t>ben.wooten@conehealth.com</a:t>
            </a:r>
            <a:endParaRPr lang="en-US" sz="1600" dirty="0"/>
          </a:p>
          <a:p>
            <a:pPr lvl="2">
              <a:defRPr/>
            </a:pPr>
            <a:r>
              <a:rPr lang="en-US" sz="1600" dirty="0"/>
              <a:t>Cell: 336-482-7921</a:t>
            </a:r>
          </a:p>
          <a:p>
            <a:pPr lvl="2">
              <a:defRPr/>
            </a:pPr>
            <a:r>
              <a:rPr lang="en-US" sz="1600" dirty="0"/>
              <a:t>Office: </a:t>
            </a:r>
            <a:r>
              <a:rPr lang="en-US" sz="1600" dirty="0" smtClean="0"/>
              <a:t>336-586-3911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80" y="2592125"/>
            <a:ext cx="4048800" cy="206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62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Recognitions</a:t>
            </a:r>
            <a:endParaRPr lang="en-US" dirty="0"/>
          </a:p>
        </p:txBody>
      </p:sp>
      <p:pic>
        <p:nvPicPr>
          <p:cNvPr id="4" name="Content Placeholder 7" descr="cov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7871" y="3959997"/>
            <a:ext cx="1714500" cy="2182813"/>
          </a:xfrm>
        </p:spPr>
      </p:pic>
      <p:pic>
        <p:nvPicPr>
          <p:cNvPr id="5" name="Picture 3" descr="PRNC_9spe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9" y="1852369"/>
            <a:ext cx="1832726" cy="199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ward_guardia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48" y="1903762"/>
            <a:ext cx="152717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55" y="1903762"/>
            <a:ext cx="28797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61" y="4936395"/>
            <a:ext cx="3409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areChex_w_ta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23" y="3119247"/>
            <a:ext cx="266858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itl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46" y="4306157"/>
            <a:ext cx="12668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23" y="2034334"/>
            <a:ext cx="2443162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oC OAA log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830" y="4231545"/>
            <a:ext cx="22288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7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Facilities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79072"/>
            <a:ext cx="9144000" cy="1703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866893"/>
            <a:ext cx="9144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Facilities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22763"/>
            <a:ext cx="9144000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982223"/>
            <a:ext cx="9144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Facilities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71301"/>
            <a:ext cx="9144000" cy="1809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214992"/>
            <a:ext cx="9144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Facilities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2" y="1956906"/>
            <a:ext cx="6719959" cy="1329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2" y="5040074"/>
            <a:ext cx="5794262" cy="1146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27" y="3490536"/>
            <a:ext cx="7050715" cy="13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92" y="286603"/>
            <a:ext cx="7745738" cy="5727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Region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88" y="2183027"/>
            <a:ext cx="3002691" cy="30026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43350" y="659027"/>
            <a:ext cx="2586681" cy="30727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82032" y="741405"/>
            <a:ext cx="32952" cy="299033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150442" y="3945512"/>
            <a:ext cx="2479589" cy="41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9397" y="1275695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62 miles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4564" y="3945512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47 miles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1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238125"/>
            <a:ext cx="88709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E25FBE-2E6D-484D-BB51-71CB18E757CC}" type="slidenum">
              <a:rPr lang="en-US" altLang="en-US" sz="120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</TotalTime>
  <Words>683</Words>
  <Application>Microsoft Office PowerPoint</Application>
  <PresentationFormat>Widescreen</PresentationFormat>
  <Paragraphs>136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MS PGothic</vt:lpstr>
      <vt:lpstr>Arial</vt:lpstr>
      <vt:lpstr>Calibri</vt:lpstr>
      <vt:lpstr>Calibri Light</vt:lpstr>
      <vt:lpstr>Geneva</vt:lpstr>
      <vt:lpstr>Wingdings</vt:lpstr>
      <vt:lpstr>ヒラギノ角ゴ Pro W3</vt:lpstr>
      <vt:lpstr>Retrospect</vt:lpstr>
      <vt:lpstr>Emergency Management: Are you prepared??</vt:lpstr>
      <vt:lpstr>Cone Health System</vt:lpstr>
      <vt:lpstr>Recent Recognitions</vt:lpstr>
      <vt:lpstr>Our Facilities</vt:lpstr>
      <vt:lpstr>Our Facilities</vt:lpstr>
      <vt:lpstr>Our Facilities</vt:lpstr>
      <vt:lpstr>Our Facilities</vt:lpstr>
      <vt:lpstr>Our Region</vt:lpstr>
      <vt:lpstr>PowerPoint Presentation</vt:lpstr>
      <vt:lpstr>Know Your Alerts and Warnings</vt:lpstr>
      <vt:lpstr>Types of Hazards</vt:lpstr>
      <vt:lpstr>Create a Communication Plan</vt:lpstr>
      <vt:lpstr>Protect Your Critical Documents &amp; Valuables</vt:lpstr>
      <vt:lpstr>Cone Health Emergency Management</vt:lpstr>
      <vt:lpstr>Cone Health Emergency Management</vt:lpstr>
      <vt:lpstr>Critical Incident Support Unit</vt:lpstr>
      <vt:lpstr>Communications Equipment</vt:lpstr>
      <vt:lpstr>Mobile Hospital</vt:lpstr>
      <vt:lpstr>Mobile Hospital</vt:lpstr>
      <vt:lpstr>Trucks &amp; Trailers</vt:lpstr>
      <vt:lpstr>Trucks &amp; Trailers</vt:lpstr>
      <vt:lpstr>Collaboration – Community Response Partners</vt:lpstr>
      <vt:lpstr>Collaboration – Community Response Partners</vt:lpstr>
      <vt:lpstr>Collaboration – Community Response Partners</vt:lpstr>
      <vt:lpstr>10 Ways to Participate</vt:lpstr>
      <vt:lpstr>Questions??</vt:lpstr>
    </vt:vector>
  </TitlesOfParts>
  <Company>Cone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Management: Are you prepared??</dc:title>
  <dc:creator>Wooten, Ben</dc:creator>
  <cp:lastModifiedBy>aparham</cp:lastModifiedBy>
  <cp:revision>9</cp:revision>
  <dcterms:created xsi:type="dcterms:W3CDTF">2015-11-09T20:10:03Z</dcterms:created>
  <dcterms:modified xsi:type="dcterms:W3CDTF">2016-08-22T16:28:46Z</dcterms:modified>
</cp:coreProperties>
</file>